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handoutMasterIdLst>
    <p:handoutMasterId r:id="rId13"/>
  </p:handoutMasterIdLst>
  <p:sldIdLst>
    <p:sldId id="256" r:id="rId2"/>
    <p:sldId id="258" r:id="rId3"/>
    <p:sldId id="257" r:id="rId4"/>
    <p:sldId id="259" r:id="rId5"/>
    <p:sldId id="263" r:id="rId6"/>
    <p:sldId id="260" r:id="rId7"/>
    <p:sldId id="261" r:id="rId8"/>
    <p:sldId id="262" r:id="rId9"/>
    <p:sldId id="264" r:id="rId10"/>
    <p:sldId id="265" r:id="rId11"/>
    <p:sldId id="266" r:id="rId12"/>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3A1BC9-1E84-4DAD-B326-17B1517C1D44}" type="doc">
      <dgm:prSet loTypeId="urn:microsoft.com/office/officeart/2005/8/layout/cycle6" loCatId="relationship" qsTypeId="urn:microsoft.com/office/officeart/2005/8/quickstyle/3d4" qsCatId="3D" csTypeId="urn:microsoft.com/office/officeart/2005/8/colors/accent1_2" csCatId="accent1" phldr="1"/>
      <dgm:spPr/>
      <dgm:t>
        <a:bodyPr/>
        <a:lstStyle/>
        <a:p>
          <a:endParaRPr lang="en-US"/>
        </a:p>
      </dgm:t>
    </dgm:pt>
    <dgm:pt modelId="{C4FEE7A1-B736-4BD5-BCBE-FEB90FEDD13E}">
      <dgm:prSet phldrT="[Text]" custT="1"/>
      <dgm:spPr/>
      <dgm:t>
        <a:bodyPr/>
        <a:lstStyle/>
        <a:p>
          <a:r>
            <a:rPr lang="es-AR" sz="1600" dirty="0"/>
            <a:t>Competencia profesional</a:t>
          </a:r>
          <a:endParaRPr lang="en-US" sz="1600" dirty="0"/>
        </a:p>
      </dgm:t>
    </dgm:pt>
    <dgm:pt modelId="{DD0D1277-7A7D-4545-9212-567A545A8E20}" type="parTrans" cxnId="{D75F05B4-DE77-4013-8179-3FDE2D608262}">
      <dgm:prSet/>
      <dgm:spPr/>
      <dgm:t>
        <a:bodyPr/>
        <a:lstStyle/>
        <a:p>
          <a:endParaRPr lang="en-US"/>
        </a:p>
      </dgm:t>
    </dgm:pt>
    <dgm:pt modelId="{39C4AAE0-16F2-490E-90BD-B2D9A39197BD}" type="sibTrans" cxnId="{D75F05B4-DE77-4013-8179-3FDE2D608262}">
      <dgm:prSet/>
      <dgm:spPr/>
      <dgm:t>
        <a:bodyPr/>
        <a:lstStyle/>
        <a:p>
          <a:endParaRPr lang="en-US"/>
        </a:p>
      </dgm:t>
    </dgm:pt>
    <dgm:pt modelId="{DBA2A301-DBF5-4AE5-B68D-FF11412DE803}">
      <dgm:prSet phldrT="[Text]"/>
      <dgm:spPr/>
      <dgm:t>
        <a:bodyPr/>
        <a:lstStyle/>
        <a:p>
          <a:r>
            <a:rPr lang="es-AR" dirty="0"/>
            <a:t>Responsabilidad individual y asociación de profesionales</a:t>
          </a:r>
          <a:endParaRPr lang="en-US" dirty="0"/>
        </a:p>
      </dgm:t>
    </dgm:pt>
    <dgm:pt modelId="{C41BE8A8-7E37-4B29-8955-5F3E0EA6D2E6}" type="parTrans" cxnId="{1A0FD946-A72E-47D3-8C33-AD9646B1C8FD}">
      <dgm:prSet/>
      <dgm:spPr/>
      <dgm:t>
        <a:bodyPr/>
        <a:lstStyle/>
        <a:p>
          <a:endParaRPr lang="en-US"/>
        </a:p>
      </dgm:t>
    </dgm:pt>
    <dgm:pt modelId="{215A9767-0FA9-4FB6-8862-A1D9D5F24A8C}" type="sibTrans" cxnId="{1A0FD946-A72E-47D3-8C33-AD9646B1C8FD}">
      <dgm:prSet/>
      <dgm:spPr/>
      <dgm:t>
        <a:bodyPr/>
        <a:lstStyle/>
        <a:p>
          <a:endParaRPr lang="en-US"/>
        </a:p>
      </dgm:t>
    </dgm:pt>
    <dgm:pt modelId="{0AAF25FD-CFCB-4B5D-84BD-BCD1F0AC7C75}">
      <dgm:prSet phldrT="[Text]" custT="1"/>
      <dgm:spPr/>
      <dgm:t>
        <a:bodyPr/>
        <a:lstStyle/>
        <a:p>
          <a:r>
            <a:rPr lang="es-AR" sz="1600" dirty="0"/>
            <a:t>Control de calidad</a:t>
          </a:r>
          <a:endParaRPr lang="en-US" sz="1600" dirty="0"/>
        </a:p>
      </dgm:t>
    </dgm:pt>
    <dgm:pt modelId="{DA68CE96-4E6C-434B-B976-BEB9EC3FCE69}" type="parTrans" cxnId="{503497F2-7DDB-4553-911B-3F7B06B4BF9A}">
      <dgm:prSet/>
      <dgm:spPr/>
      <dgm:t>
        <a:bodyPr/>
        <a:lstStyle/>
        <a:p>
          <a:endParaRPr lang="en-US"/>
        </a:p>
      </dgm:t>
    </dgm:pt>
    <dgm:pt modelId="{9DE66DCE-6E3D-480A-8947-2131EEA515A5}" type="sibTrans" cxnId="{503497F2-7DDB-4553-911B-3F7B06B4BF9A}">
      <dgm:prSet/>
      <dgm:spPr/>
      <dgm:t>
        <a:bodyPr/>
        <a:lstStyle/>
        <a:p>
          <a:endParaRPr lang="en-US"/>
        </a:p>
      </dgm:t>
    </dgm:pt>
    <dgm:pt modelId="{8A055C68-7C79-4284-AD94-850E39E4F7E5}">
      <dgm:prSet phldrT="[Text]" custT="1"/>
      <dgm:spPr/>
      <dgm:t>
        <a:bodyPr/>
        <a:lstStyle/>
        <a:p>
          <a:r>
            <a:rPr lang="es-AR" sz="1600" dirty="0"/>
            <a:t>Honorarios y comisiones</a:t>
          </a:r>
          <a:endParaRPr lang="en-US" sz="1600" dirty="0"/>
        </a:p>
      </dgm:t>
    </dgm:pt>
    <dgm:pt modelId="{1246AE06-4578-42ED-B22E-A3BEAD27DE7E}" type="parTrans" cxnId="{67C97EA0-796C-4CF1-BFB6-70479B630685}">
      <dgm:prSet/>
      <dgm:spPr/>
      <dgm:t>
        <a:bodyPr/>
        <a:lstStyle/>
        <a:p>
          <a:endParaRPr lang="en-US"/>
        </a:p>
      </dgm:t>
    </dgm:pt>
    <dgm:pt modelId="{AFB05A63-D5DD-4D66-A630-D6D192A8A1F7}" type="sibTrans" cxnId="{67C97EA0-796C-4CF1-BFB6-70479B630685}">
      <dgm:prSet/>
      <dgm:spPr/>
      <dgm:t>
        <a:bodyPr/>
        <a:lstStyle/>
        <a:p>
          <a:endParaRPr lang="en-US"/>
        </a:p>
      </dgm:t>
    </dgm:pt>
    <dgm:pt modelId="{E8797499-9236-407D-BFB2-E9567152735B}">
      <dgm:prSet phldrT="[Text]" custT="1"/>
      <dgm:spPr/>
      <dgm:t>
        <a:bodyPr/>
        <a:lstStyle/>
        <a:p>
          <a:r>
            <a:rPr lang="es-AR" sz="1600" dirty="0"/>
            <a:t>Publicidad y promociones </a:t>
          </a:r>
          <a:endParaRPr lang="en-US" sz="1600" dirty="0"/>
        </a:p>
      </dgm:t>
    </dgm:pt>
    <dgm:pt modelId="{9E22BD63-6B65-410C-B787-921831E74A16}" type="parTrans" cxnId="{A6CB0772-EB5D-4F76-AEEE-E6D6A5C96D15}">
      <dgm:prSet/>
      <dgm:spPr/>
      <dgm:t>
        <a:bodyPr/>
        <a:lstStyle/>
        <a:p>
          <a:endParaRPr lang="en-US"/>
        </a:p>
      </dgm:t>
    </dgm:pt>
    <dgm:pt modelId="{B87E16D9-B407-405A-A8FE-F9CC46D8E516}" type="sibTrans" cxnId="{A6CB0772-EB5D-4F76-AEEE-E6D6A5C96D15}">
      <dgm:prSet/>
      <dgm:spPr/>
      <dgm:t>
        <a:bodyPr/>
        <a:lstStyle/>
        <a:p>
          <a:endParaRPr lang="en-US"/>
        </a:p>
      </dgm:t>
    </dgm:pt>
    <dgm:pt modelId="{4DB2119E-0E2F-451C-A26C-208473CF5CC5}" type="pres">
      <dgm:prSet presAssocID="{B63A1BC9-1E84-4DAD-B326-17B1517C1D44}" presName="cycle" presStyleCnt="0">
        <dgm:presLayoutVars>
          <dgm:dir/>
          <dgm:resizeHandles val="exact"/>
        </dgm:presLayoutVars>
      </dgm:prSet>
      <dgm:spPr/>
      <dgm:t>
        <a:bodyPr/>
        <a:lstStyle/>
        <a:p>
          <a:endParaRPr lang="en-US"/>
        </a:p>
      </dgm:t>
    </dgm:pt>
    <dgm:pt modelId="{72190454-F134-4D45-99A0-72AA6EFADE43}" type="pres">
      <dgm:prSet presAssocID="{C4FEE7A1-B736-4BD5-BCBE-FEB90FEDD13E}" presName="node" presStyleLbl="node1" presStyleIdx="0" presStyleCnt="5">
        <dgm:presLayoutVars>
          <dgm:bulletEnabled val="1"/>
        </dgm:presLayoutVars>
      </dgm:prSet>
      <dgm:spPr/>
      <dgm:t>
        <a:bodyPr/>
        <a:lstStyle/>
        <a:p>
          <a:endParaRPr lang="en-US"/>
        </a:p>
      </dgm:t>
    </dgm:pt>
    <dgm:pt modelId="{E39BAF68-B33A-46DC-988F-AAA751EF9084}" type="pres">
      <dgm:prSet presAssocID="{C4FEE7A1-B736-4BD5-BCBE-FEB90FEDD13E}" presName="spNode" presStyleCnt="0"/>
      <dgm:spPr/>
    </dgm:pt>
    <dgm:pt modelId="{2405CD4A-9894-428A-A037-C08F4D0D1538}" type="pres">
      <dgm:prSet presAssocID="{39C4AAE0-16F2-490E-90BD-B2D9A39197BD}" presName="sibTrans" presStyleLbl="sibTrans1D1" presStyleIdx="0" presStyleCnt="5"/>
      <dgm:spPr/>
      <dgm:t>
        <a:bodyPr/>
        <a:lstStyle/>
        <a:p>
          <a:endParaRPr lang="en-US"/>
        </a:p>
      </dgm:t>
    </dgm:pt>
    <dgm:pt modelId="{D9522109-A588-41E3-AF0B-E8609BFECA7C}" type="pres">
      <dgm:prSet presAssocID="{DBA2A301-DBF5-4AE5-B68D-FF11412DE803}" presName="node" presStyleLbl="node1" presStyleIdx="1" presStyleCnt="5">
        <dgm:presLayoutVars>
          <dgm:bulletEnabled val="1"/>
        </dgm:presLayoutVars>
      </dgm:prSet>
      <dgm:spPr/>
      <dgm:t>
        <a:bodyPr/>
        <a:lstStyle/>
        <a:p>
          <a:endParaRPr lang="en-US"/>
        </a:p>
      </dgm:t>
    </dgm:pt>
    <dgm:pt modelId="{539BEF15-434F-41A4-A2C5-E12A36319AFC}" type="pres">
      <dgm:prSet presAssocID="{DBA2A301-DBF5-4AE5-B68D-FF11412DE803}" presName="spNode" presStyleCnt="0"/>
      <dgm:spPr/>
    </dgm:pt>
    <dgm:pt modelId="{C26A9FCA-70BF-4BB3-9376-A0344CE9D119}" type="pres">
      <dgm:prSet presAssocID="{215A9767-0FA9-4FB6-8862-A1D9D5F24A8C}" presName="sibTrans" presStyleLbl="sibTrans1D1" presStyleIdx="1" presStyleCnt="5"/>
      <dgm:spPr/>
      <dgm:t>
        <a:bodyPr/>
        <a:lstStyle/>
        <a:p>
          <a:endParaRPr lang="en-US"/>
        </a:p>
      </dgm:t>
    </dgm:pt>
    <dgm:pt modelId="{752B6F83-DB80-4F04-8D2B-3988C8317547}" type="pres">
      <dgm:prSet presAssocID="{0AAF25FD-CFCB-4B5D-84BD-BCD1F0AC7C75}" presName="node" presStyleLbl="node1" presStyleIdx="2" presStyleCnt="5">
        <dgm:presLayoutVars>
          <dgm:bulletEnabled val="1"/>
        </dgm:presLayoutVars>
      </dgm:prSet>
      <dgm:spPr/>
      <dgm:t>
        <a:bodyPr/>
        <a:lstStyle/>
        <a:p>
          <a:endParaRPr lang="en-US"/>
        </a:p>
      </dgm:t>
    </dgm:pt>
    <dgm:pt modelId="{F8E392D6-D96F-4BC0-BAE2-C037BD86246D}" type="pres">
      <dgm:prSet presAssocID="{0AAF25FD-CFCB-4B5D-84BD-BCD1F0AC7C75}" presName="spNode" presStyleCnt="0"/>
      <dgm:spPr/>
    </dgm:pt>
    <dgm:pt modelId="{9C093DF6-F130-46B7-B025-BD9F13D55D38}" type="pres">
      <dgm:prSet presAssocID="{9DE66DCE-6E3D-480A-8947-2131EEA515A5}" presName="sibTrans" presStyleLbl="sibTrans1D1" presStyleIdx="2" presStyleCnt="5"/>
      <dgm:spPr/>
      <dgm:t>
        <a:bodyPr/>
        <a:lstStyle/>
        <a:p>
          <a:endParaRPr lang="en-US"/>
        </a:p>
      </dgm:t>
    </dgm:pt>
    <dgm:pt modelId="{0DF81D01-DB88-450D-A4EB-2DB199176916}" type="pres">
      <dgm:prSet presAssocID="{8A055C68-7C79-4284-AD94-850E39E4F7E5}" presName="node" presStyleLbl="node1" presStyleIdx="3" presStyleCnt="5">
        <dgm:presLayoutVars>
          <dgm:bulletEnabled val="1"/>
        </dgm:presLayoutVars>
      </dgm:prSet>
      <dgm:spPr/>
      <dgm:t>
        <a:bodyPr/>
        <a:lstStyle/>
        <a:p>
          <a:endParaRPr lang="en-US"/>
        </a:p>
      </dgm:t>
    </dgm:pt>
    <dgm:pt modelId="{7670D416-D329-4ED5-83EF-81F4044D0F1D}" type="pres">
      <dgm:prSet presAssocID="{8A055C68-7C79-4284-AD94-850E39E4F7E5}" presName="spNode" presStyleCnt="0"/>
      <dgm:spPr/>
    </dgm:pt>
    <dgm:pt modelId="{49BC8FF1-448F-4DCD-9A54-B28D60775576}" type="pres">
      <dgm:prSet presAssocID="{AFB05A63-D5DD-4D66-A630-D6D192A8A1F7}" presName="sibTrans" presStyleLbl="sibTrans1D1" presStyleIdx="3" presStyleCnt="5"/>
      <dgm:spPr/>
      <dgm:t>
        <a:bodyPr/>
        <a:lstStyle/>
        <a:p>
          <a:endParaRPr lang="en-US"/>
        </a:p>
      </dgm:t>
    </dgm:pt>
    <dgm:pt modelId="{DA7B545C-486C-4684-B7B4-BD3624A0D333}" type="pres">
      <dgm:prSet presAssocID="{E8797499-9236-407D-BFB2-E9567152735B}" presName="node" presStyleLbl="node1" presStyleIdx="4" presStyleCnt="5">
        <dgm:presLayoutVars>
          <dgm:bulletEnabled val="1"/>
        </dgm:presLayoutVars>
      </dgm:prSet>
      <dgm:spPr/>
      <dgm:t>
        <a:bodyPr/>
        <a:lstStyle/>
        <a:p>
          <a:endParaRPr lang="en-US"/>
        </a:p>
      </dgm:t>
    </dgm:pt>
    <dgm:pt modelId="{E28253F5-044C-46F4-8016-D53C0377B83C}" type="pres">
      <dgm:prSet presAssocID="{E8797499-9236-407D-BFB2-E9567152735B}" presName="spNode" presStyleCnt="0"/>
      <dgm:spPr/>
    </dgm:pt>
    <dgm:pt modelId="{292EDC43-E2F6-4283-AA8F-AD599A0FD3C1}" type="pres">
      <dgm:prSet presAssocID="{B87E16D9-B407-405A-A8FE-F9CC46D8E516}" presName="sibTrans" presStyleLbl="sibTrans1D1" presStyleIdx="4" presStyleCnt="5"/>
      <dgm:spPr/>
      <dgm:t>
        <a:bodyPr/>
        <a:lstStyle/>
        <a:p>
          <a:endParaRPr lang="en-US"/>
        </a:p>
      </dgm:t>
    </dgm:pt>
  </dgm:ptLst>
  <dgm:cxnLst>
    <dgm:cxn modelId="{67C97EA0-796C-4CF1-BFB6-70479B630685}" srcId="{B63A1BC9-1E84-4DAD-B326-17B1517C1D44}" destId="{8A055C68-7C79-4284-AD94-850E39E4F7E5}" srcOrd="3" destOrd="0" parTransId="{1246AE06-4578-42ED-B22E-A3BEAD27DE7E}" sibTransId="{AFB05A63-D5DD-4D66-A630-D6D192A8A1F7}"/>
    <dgm:cxn modelId="{49E24850-139E-4564-B45F-E41DA70E3C4A}" type="presOf" srcId="{B63A1BC9-1E84-4DAD-B326-17B1517C1D44}" destId="{4DB2119E-0E2F-451C-A26C-208473CF5CC5}" srcOrd="0" destOrd="0" presId="urn:microsoft.com/office/officeart/2005/8/layout/cycle6"/>
    <dgm:cxn modelId="{6B23D811-2C7D-4683-932F-9C5113F7D957}" type="presOf" srcId="{C4FEE7A1-B736-4BD5-BCBE-FEB90FEDD13E}" destId="{72190454-F134-4D45-99A0-72AA6EFADE43}" srcOrd="0" destOrd="0" presId="urn:microsoft.com/office/officeart/2005/8/layout/cycle6"/>
    <dgm:cxn modelId="{D75F05B4-DE77-4013-8179-3FDE2D608262}" srcId="{B63A1BC9-1E84-4DAD-B326-17B1517C1D44}" destId="{C4FEE7A1-B736-4BD5-BCBE-FEB90FEDD13E}" srcOrd="0" destOrd="0" parTransId="{DD0D1277-7A7D-4545-9212-567A545A8E20}" sibTransId="{39C4AAE0-16F2-490E-90BD-B2D9A39197BD}"/>
    <dgm:cxn modelId="{005B052C-CE6D-40B3-A1CA-4D6029FFBE3D}" type="presOf" srcId="{0AAF25FD-CFCB-4B5D-84BD-BCD1F0AC7C75}" destId="{752B6F83-DB80-4F04-8D2B-3988C8317547}" srcOrd="0" destOrd="0" presId="urn:microsoft.com/office/officeart/2005/8/layout/cycle6"/>
    <dgm:cxn modelId="{960E4B0E-5657-42CE-A1E3-A61157FCC371}" type="presOf" srcId="{AFB05A63-D5DD-4D66-A630-D6D192A8A1F7}" destId="{49BC8FF1-448F-4DCD-9A54-B28D60775576}" srcOrd="0" destOrd="0" presId="urn:microsoft.com/office/officeart/2005/8/layout/cycle6"/>
    <dgm:cxn modelId="{2045D824-B8EB-4D2D-98FC-2C22102E73F9}" type="presOf" srcId="{DBA2A301-DBF5-4AE5-B68D-FF11412DE803}" destId="{D9522109-A588-41E3-AF0B-E8609BFECA7C}" srcOrd="0" destOrd="0" presId="urn:microsoft.com/office/officeart/2005/8/layout/cycle6"/>
    <dgm:cxn modelId="{1A0FD946-A72E-47D3-8C33-AD9646B1C8FD}" srcId="{B63A1BC9-1E84-4DAD-B326-17B1517C1D44}" destId="{DBA2A301-DBF5-4AE5-B68D-FF11412DE803}" srcOrd="1" destOrd="0" parTransId="{C41BE8A8-7E37-4B29-8955-5F3E0EA6D2E6}" sibTransId="{215A9767-0FA9-4FB6-8862-A1D9D5F24A8C}"/>
    <dgm:cxn modelId="{172B94DE-52C5-434D-AFF3-F85360B01190}" type="presOf" srcId="{B87E16D9-B407-405A-A8FE-F9CC46D8E516}" destId="{292EDC43-E2F6-4283-AA8F-AD599A0FD3C1}" srcOrd="0" destOrd="0" presId="urn:microsoft.com/office/officeart/2005/8/layout/cycle6"/>
    <dgm:cxn modelId="{A6CB0772-EB5D-4F76-AEEE-E6D6A5C96D15}" srcId="{B63A1BC9-1E84-4DAD-B326-17B1517C1D44}" destId="{E8797499-9236-407D-BFB2-E9567152735B}" srcOrd="4" destOrd="0" parTransId="{9E22BD63-6B65-410C-B787-921831E74A16}" sibTransId="{B87E16D9-B407-405A-A8FE-F9CC46D8E516}"/>
    <dgm:cxn modelId="{62581ED6-7C84-47A0-8DDF-A71E2505CDDD}" type="presOf" srcId="{8A055C68-7C79-4284-AD94-850E39E4F7E5}" destId="{0DF81D01-DB88-450D-A4EB-2DB199176916}" srcOrd="0" destOrd="0" presId="urn:microsoft.com/office/officeart/2005/8/layout/cycle6"/>
    <dgm:cxn modelId="{5E108D10-0C4D-4641-9F65-044F4B236DFB}" type="presOf" srcId="{9DE66DCE-6E3D-480A-8947-2131EEA515A5}" destId="{9C093DF6-F130-46B7-B025-BD9F13D55D38}" srcOrd="0" destOrd="0" presId="urn:microsoft.com/office/officeart/2005/8/layout/cycle6"/>
    <dgm:cxn modelId="{154F66EC-0AB9-42E0-80D6-734BA10187BE}" type="presOf" srcId="{215A9767-0FA9-4FB6-8862-A1D9D5F24A8C}" destId="{C26A9FCA-70BF-4BB3-9376-A0344CE9D119}" srcOrd="0" destOrd="0" presId="urn:microsoft.com/office/officeart/2005/8/layout/cycle6"/>
    <dgm:cxn modelId="{62231B3C-6517-45B4-A6EA-1F74A702D345}" type="presOf" srcId="{39C4AAE0-16F2-490E-90BD-B2D9A39197BD}" destId="{2405CD4A-9894-428A-A037-C08F4D0D1538}" srcOrd="0" destOrd="0" presId="urn:microsoft.com/office/officeart/2005/8/layout/cycle6"/>
    <dgm:cxn modelId="{4697F39E-2D9E-4D37-8883-BB1DC10C6700}" type="presOf" srcId="{E8797499-9236-407D-BFB2-E9567152735B}" destId="{DA7B545C-486C-4684-B7B4-BD3624A0D333}" srcOrd="0" destOrd="0" presId="urn:microsoft.com/office/officeart/2005/8/layout/cycle6"/>
    <dgm:cxn modelId="{503497F2-7DDB-4553-911B-3F7B06B4BF9A}" srcId="{B63A1BC9-1E84-4DAD-B326-17B1517C1D44}" destId="{0AAF25FD-CFCB-4B5D-84BD-BCD1F0AC7C75}" srcOrd="2" destOrd="0" parTransId="{DA68CE96-4E6C-434B-B976-BEB9EC3FCE69}" sibTransId="{9DE66DCE-6E3D-480A-8947-2131EEA515A5}"/>
    <dgm:cxn modelId="{0A907B32-CE03-4C52-A3AC-9D3DA3CADF9A}" type="presParOf" srcId="{4DB2119E-0E2F-451C-A26C-208473CF5CC5}" destId="{72190454-F134-4D45-99A0-72AA6EFADE43}" srcOrd="0" destOrd="0" presId="urn:microsoft.com/office/officeart/2005/8/layout/cycle6"/>
    <dgm:cxn modelId="{DA262CD7-2F2F-49DF-9157-F3F9E84CBAD7}" type="presParOf" srcId="{4DB2119E-0E2F-451C-A26C-208473CF5CC5}" destId="{E39BAF68-B33A-46DC-988F-AAA751EF9084}" srcOrd="1" destOrd="0" presId="urn:microsoft.com/office/officeart/2005/8/layout/cycle6"/>
    <dgm:cxn modelId="{F5A64AF7-47C8-4ABC-BE35-C1F61A9F30D8}" type="presParOf" srcId="{4DB2119E-0E2F-451C-A26C-208473CF5CC5}" destId="{2405CD4A-9894-428A-A037-C08F4D0D1538}" srcOrd="2" destOrd="0" presId="urn:microsoft.com/office/officeart/2005/8/layout/cycle6"/>
    <dgm:cxn modelId="{A35226FE-A749-4FAF-8D5B-95C32B3A959B}" type="presParOf" srcId="{4DB2119E-0E2F-451C-A26C-208473CF5CC5}" destId="{D9522109-A588-41E3-AF0B-E8609BFECA7C}" srcOrd="3" destOrd="0" presId="urn:microsoft.com/office/officeart/2005/8/layout/cycle6"/>
    <dgm:cxn modelId="{0A50F85F-17BE-4C46-B77F-EE2743835BE2}" type="presParOf" srcId="{4DB2119E-0E2F-451C-A26C-208473CF5CC5}" destId="{539BEF15-434F-41A4-A2C5-E12A36319AFC}" srcOrd="4" destOrd="0" presId="urn:microsoft.com/office/officeart/2005/8/layout/cycle6"/>
    <dgm:cxn modelId="{EBBD4CDF-B23F-4122-8CA8-51B7968D89F3}" type="presParOf" srcId="{4DB2119E-0E2F-451C-A26C-208473CF5CC5}" destId="{C26A9FCA-70BF-4BB3-9376-A0344CE9D119}" srcOrd="5" destOrd="0" presId="urn:microsoft.com/office/officeart/2005/8/layout/cycle6"/>
    <dgm:cxn modelId="{A2CF28FB-9133-4B88-87E6-1137409D2595}" type="presParOf" srcId="{4DB2119E-0E2F-451C-A26C-208473CF5CC5}" destId="{752B6F83-DB80-4F04-8D2B-3988C8317547}" srcOrd="6" destOrd="0" presId="urn:microsoft.com/office/officeart/2005/8/layout/cycle6"/>
    <dgm:cxn modelId="{E074F689-CF27-47DA-A06D-5ACCD43252E4}" type="presParOf" srcId="{4DB2119E-0E2F-451C-A26C-208473CF5CC5}" destId="{F8E392D6-D96F-4BC0-BAE2-C037BD86246D}" srcOrd="7" destOrd="0" presId="urn:microsoft.com/office/officeart/2005/8/layout/cycle6"/>
    <dgm:cxn modelId="{F11727BE-E4DE-47A5-B4A0-CE75C10C24D4}" type="presParOf" srcId="{4DB2119E-0E2F-451C-A26C-208473CF5CC5}" destId="{9C093DF6-F130-46B7-B025-BD9F13D55D38}" srcOrd="8" destOrd="0" presId="urn:microsoft.com/office/officeart/2005/8/layout/cycle6"/>
    <dgm:cxn modelId="{135030F9-911E-4D09-BE24-427E3033C8B0}" type="presParOf" srcId="{4DB2119E-0E2F-451C-A26C-208473CF5CC5}" destId="{0DF81D01-DB88-450D-A4EB-2DB199176916}" srcOrd="9" destOrd="0" presId="urn:microsoft.com/office/officeart/2005/8/layout/cycle6"/>
    <dgm:cxn modelId="{3C0B19EB-FEA4-4DD2-BB50-968AA090E6A6}" type="presParOf" srcId="{4DB2119E-0E2F-451C-A26C-208473CF5CC5}" destId="{7670D416-D329-4ED5-83EF-81F4044D0F1D}" srcOrd="10" destOrd="0" presId="urn:microsoft.com/office/officeart/2005/8/layout/cycle6"/>
    <dgm:cxn modelId="{01F1B75A-813E-4F91-9AD3-D8F8CA4DE4DD}" type="presParOf" srcId="{4DB2119E-0E2F-451C-A26C-208473CF5CC5}" destId="{49BC8FF1-448F-4DCD-9A54-B28D60775576}" srcOrd="11" destOrd="0" presId="urn:microsoft.com/office/officeart/2005/8/layout/cycle6"/>
    <dgm:cxn modelId="{5A00D99C-6CE4-4E68-BDF5-40E993735F09}" type="presParOf" srcId="{4DB2119E-0E2F-451C-A26C-208473CF5CC5}" destId="{DA7B545C-486C-4684-B7B4-BD3624A0D333}" srcOrd="12" destOrd="0" presId="urn:microsoft.com/office/officeart/2005/8/layout/cycle6"/>
    <dgm:cxn modelId="{7A89AF20-DEE2-4F33-B9C0-5DBF8D0A7F75}" type="presParOf" srcId="{4DB2119E-0E2F-451C-A26C-208473CF5CC5}" destId="{E28253F5-044C-46F4-8016-D53C0377B83C}" srcOrd="13" destOrd="0" presId="urn:microsoft.com/office/officeart/2005/8/layout/cycle6"/>
    <dgm:cxn modelId="{BE613D12-7660-4320-9873-7293EAD7041D}" type="presParOf" srcId="{4DB2119E-0E2F-451C-A26C-208473CF5CC5}" destId="{292EDC43-E2F6-4283-AA8F-AD599A0FD3C1}" srcOrd="14" destOrd="0" presId="urn:microsoft.com/office/officeart/2005/8/layout/cycle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116153-E3AC-4D54-A945-2FC2CDBB3FCF}" type="doc">
      <dgm:prSet loTypeId="urn:microsoft.com/office/officeart/2005/8/layout/gear1" loCatId="process" qsTypeId="urn:microsoft.com/office/officeart/2005/8/quickstyle/3d1" qsCatId="3D" csTypeId="urn:microsoft.com/office/officeart/2005/8/colors/accent1_2" csCatId="accent1" phldr="1"/>
      <dgm:spPr/>
    </dgm:pt>
    <dgm:pt modelId="{F5662325-B034-46C8-ADEF-26407F40B70B}">
      <dgm:prSet phldrT="[Text]" custT="1"/>
      <dgm:spPr/>
      <dgm:t>
        <a:bodyPr/>
        <a:lstStyle/>
        <a:p>
          <a:r>
            <a:rPr lang="es-AR" sz="2000" dirty="0"/>
            <a:t>Objetividad /</a:t>
          </a:r>
        </a:p>
        <a:p>
          <a:r>
            <a:rPr lang="es-AR" sz="2000" dirty="0"/>
            <a:t> </a:t>
          </a:r>
          <a:r>
            <a:rPr lang="es-AR" sz="1600" dirty="0"/>
            <a:t>independencia</a:t>
          </a:r>
          <a:endParaRPr lang="en-US" sz="2000" dirty="0"/>
        </a:p>
      </dgm:t>
    </dgm:pt>
    <dgm:pt modelId="{FE2089F4-02D6-440E-A910-4765009E7794}" type="parTrans" cxnId="{5235644E-0AA6-48A6-85EF-D16CF04FBD30}">
      <dgm:prSet/>
      <dgm:spPr/>
      <dgm:t>
        <a:bodyPr/>
        <a:lstStyle/>
        <a:p>
          <a:endParaRPr lang="en-US"/>
        </a:p>
      </dgm:t>
    </dgm:pt>
    <dgm:pt modelId="{3B5613F4-51F0-4456-AC36-DB485D8D66CE}" type="sibTrans" cxnId="{5235644E-0AA6-48A6-85EF-D16CF04FBD30}">
      <dgm:prSet/>
      <dgm:spPr/>
      <dgm:t>
        <a:bodyPr/>
        <a:lstStyle/>
        <a:p>
          <a:endParaRPr lang="en-US"/>
        </a:p>
      </dgm:t>
    </dgm:pt>
    <dgm:pt modelId="{C4D9B4E1-E436-4F21-A802-ED4C73F0734D}">
      <dgm:prSet phldrT="[Text]" custT="1"/>
      <dgm:spPr/>
      <dgm:t>
        <a:bodyPr/>
        <a:lstStyle/>
        <a:p>
          <a:r>
            <a:rPr lang="es-AR" sz="1600" dirty="0"/>
            <a:t>Confidencialidad</a:t>
          </a:r>
          <a:endParaRPr lang="en-US" sz="1600" dirty="0"/>
        </a:p>
      </dgm:t>
    </dgm:pt>
    <dgm:pt modelId="{A70D4E78-BF7D-4A72-B862-D4BB59B52CCD}" type="parTrans" cxnId="{E594004D-43AD-4DB4-8EB2-7FD6DDC1D99A}">
      <dgm:prSet/>
      <dgm:spPr/>
      <dgm:t>
        <a:bodyPr/>
        <a:lstStyle/>
        <a:p>
          <a:endParaRPr lang="en-US"/>
        </a:p>
      </dgm:t>
    </dgm:pt>
    <dgm:pt modelId="{DE579D32-CB99-48A1-B5F9-3EAB8AD79859}" type="sibTrans" cxnId="{E594004D-43AD-4DB4-8EB2-7FD6DDC1D99A}">
      <dgm:prSet/>
      <dgm:spPr/>
      <dgm:t>
        <a:bodyPr/>
        <a:lstStyle/>
        <a:p>
          <a:endParaRPr lang="en-US"/>
        </a:p>
      </dgm:t>
    </dgm:pt>
    <dgm:pt modelId="{BAD3BAA1-BBA6-4CBA-9402-6D7EFB8B3C2C}">
      <dgm:prSet phldrT="[Text]"/>
      <dgm:spPr/>
      <dgm:t>
        <a:bodyPr/>
        <a:lstStyle/>
        <a:p>
          <a:r>
            <a:rPr lang="es-AR" dirty="0"/>
            <a:t>Cuidado y diligencia profesional</a:t>
          </a:r>
          <a:endParaRPr lang="en-US" dirty="0"/>
        </a:p>
      </dgm:t>
    </dgm:pt>
    <dgm:pt modelId="{C9A96675-B33A-4E3B-94B5-0C20C7882D21}" type="parTrans" cxnId="{5E4B69C4-C56F-49DA-9EE2-495A635D86D6}">
      <dgm:prSet/>
      <dgm:spPr/>
      <dgm:t>
        <a:bodyPr/>
        <a:lstStyle/>
        <a:p>
          <a:endParaRPr lang="en-US"/>
        </a:p>
      </dgm:t>
    </dgm:pt>
    <dgm:pt modelId="{F7426D50-6ACC-4E67-8FAC-B109F50B7FB9}" type="sibTrans" cxnId="{5E4B69C4-C56F-49DA-9EE2-495A635D86D6}">
      <dgm:prSet/>
      <dgm:spPr/>
      <dgm:t>
        <a:bodyPr/>
        <a:lstStyle/>
        <a:p>
          <a:endParaRPr lang="en-US"/>
        </a:p>
      </dgm:t>
    </dgm:pt>
    <dgm:pt modelId="{D70926BF-3995-4200-BD06-22B39466228F}" type="pres">
      <dgm:prSet presAssocID="{E7116153-E3AC-4D54-A945-2FC2CDBB3FCF}" presName="composite" presStyleCnt="0">
        <dgm:presLayoutVars>
          <dgm:chMax val="3"/>
          <dgm:animLvl val="lvl"/>
          <dgm:resizeHandles val="exact"/>
        </dgm:presLayoutVars>
      </dgm:prSet>
      <dgm:spPr/>
    </dgm:pt>
    <dgm:pt modelId="{D36ED24A-2715-4AD0-8F2B-8D1C3953DE6D}" type="pres">
      <dgm:prSet presAssocID="{F5662325-B034-46C8-ADEF-26407F40B70B}" presName="gear1" presStyleLbl="node1" presStyleIdx="0" presStyleCnt="3">
        <dgm:presLayoutVars>
          <dgm:chMax val="1"/>
          <dgm:bulletEnabled val="1"/>
        </dgm:presLayoutVars>
      </dgm:prSet>
      <dgm:spPr/>
      <dgm:t>
        <a:bodyPr/>
        <a:lstStyle/>
        <a:p>
          <a:endParaRPr lang="en-US"/>
        </a:p>
      </dgm:t>
    </dgm:pt>
    <dgm:pt modelId="{BD8A6A24-8FC9-4A95-92B4-9D7C63BA1588}" type="pres">
      <dgm:prSet presAssocID="{F5662325-B034-46C8-ADEF-26407F40B70B}" presName="gear1srcNode" presStyleLbl="node1" presStyleIdx="0" presStyleCnt="3"/>
      <dgm:spPr/>
      <dgm:t>
        <a:bodyPr/>
        <a:lstStyle/>
        <a:p>
          <a:endParaRPr lang="en-US"/>
        </a:p>
      </dgm:t>
    </dgm:pt>
    <dgm:pt modelId="{76767C19-4301-465A-907A-1A200EFE79FD}" type="pres">
      <dgm:prSet presAssocID="{F5662325-B034-46C8-ADEF-26407F40B70B}" presName="gear1dstNode" presStyleLbl="node1" presStyleIdx="0" presStyleCnt="3"/>
      <dgm:spPr/>
      <dgm:t>
        <a:bodyPr/>
        <a:lstStyle/>
        <a:p>
          <a:endParaRPr lang="en-US"/>
        </a:p>
      </dgm:t>
    </dgm:pt>
    <dgm:pt modelId="{E040BA4B-AAFE-4A5E-8C0D-E1A61D996670}" type="pres">
      <dgm:prSet presAssocID="{C4D9B4E1-E436-4F21-A802-ED4C73F0734D}" presName="gear2" presStyleLbl="node1" presStyleIdx="1" presStyleCnt="3">
        <dgm:presLayoutVars>
          <dgm:chMax val="1"/>
          <dgm:bulletEnabled val="1"/>
        </dgm:presLayoutVars>
      </dgm:prSet>
      <dgm:spPr/>
      <dgm:t>
        <a:bodyPr/>
        <a:lstStyle/>
        <a:p>
          <a:endParaRPr lang="en-US"/>
        </a:p>
      </dgm:t>
    </dgm:pt>
    <dgm:pt modelId="{211515DF-7F60-4DA0-B7D0-253B0AE0D26D}" type="pres">
      <dgm:prSet presAssocID="{C4D9B4E1-E436-4F21-A802-ED4C73F0734D}" presName="gear2srcNode" presStyleLbl="node1" presStyleIdx="1" presStyleCnt="3"/>
      <dgm:spPr/>
      <dgm:t>
        <a:bodyPr/>
        <a:lstStyle/>
        <a:p>
          <a:endParaRPr lang="en-US"/>
        </a:p>
      </dgm:t>
    </dgm:pt>
    <dgm:pt modelId="{B6451BDD-87BA-40BE-90CC-99460B3E69E7}" type="pres">
      <dgm:prSet presAssocID="{C4D9B4E1-E436-4F21-A802-ED4C73F0734D}" presName="gear2dstNode" presStyleLbl="node1" presStyleIdx="1" presStyleCnt="3"/>
      <dgm:spPr/>
      <dgm:t>
        <a:bodyPr/>
        <a:lstStyle/>
        <a:p>
          <a:endParaRPr lang="en-US"/>
        </a:p>
      </dgm:t>
    </dgm:pt>
    <dgm:pt modelId="{142E5C9B-85DC-4C0B-AFA4-97BD8E6D8C83}" type="pres">
      <dgm:prSet presAssocID="{BAD3BAA1-BBA6-4CBA-9402-6D7EFB8B3C2C}" presName="gear3" presStyleLbl="node1" presStyleIdx="2" presStyleCnt="3"/>
      <dgm:spPr/>
      <dgm:t>
        <a:bodyPr/>
        <a:lstStyle/>
        <a:p>
          <a:endParaRPr lang="en-US"/>
        </a:p>
      </dgm:t>
    </dgm:pt>
    <dgm:pt modelId="{6B9DF537-C469-4C12-B5ED-87E5A5BC4B09}" type="pres">
      <dgm:prSet presAssocID="{BAD3BAA1-BBA6-4CBA-9402-6D7EFB8B3C2C}" presName="gear3tx" presStyleLbl="node1" presStyleIdx="2" presStyleCnt="3">
        <dgm:presLayoutVars>
          <dgm:chMax val="1"/>
          <dgm:bulletEnabled val="1"/>
        </dgm:presLayoutVars>
      </dgm:prSet>
      <dgm:spPr/>
      <dgm:t>
        <a:bodyPr/>
        <a:lstStyle/>
        <a:p>
          <a:endParaRPr lang="en-US"/>
        </a:p>
      </dgm:t>
    </dgm:pt>
    <dgm:pt modelId="{ECB044FF-4BAD-4C7A-9FF2-54EA2536D4A3}" type="pres">
      <dgm:prSet presAssocID="{BAD3BAA1-BBA6-4CBA-9402-6D7EFB8B3C2C}" presName="gear3srcNode" presStyleLbl="node1" presStyleIdx="2" presStyleCnt="3"/>
      <dgm:spPr/>
      <dgm:t>
        <a:bodyPr/>
        <a:lstStyle/>
        <a:p>
          <a:endParaRPr lang="en-US"/>
        </a:p>
      </dgm:t>
    </dgm:pt>
    <dgm:pt modelId="{7ED6AA7D-4057-4E5E-96FC-C29FA68C3EA9}" type="pres">
      <dgm:prSet presAssocID="{BAD3BAA1-BBA6-4CBA-9402-6D7EFB8B3C2C}" presName="gear3dstNode" presStyleLbl="node1" presStyleIdx="2" presStyleCnt="3"/>
      <dgm:spPr/>
      <dgm:t>
        <a:bodyPr/>
        <a:lstStyle/>
        <a:p>
          <a:endParaRPr lang="en-US"/>
        </a:p>
      </dgm:t>
    </dgm:pt>
    <dgm:pt modelId="{E6D79A7D-49FB-41DD-8590-279D1468E44F}" type="pres">
      <dgm:prSet presAssocID="{3B5613F4-51F0-4456-AC36-DB485D8D66CE}" presName="connector1" presStyleLbl="sibTrans2D1" presStyleIdx="0" presStyleCnt="3"/>
      <dgm:spPr/>
      <dgm:t>
        <a:bodyPr/>
        <a:lstStyle/>
        <a:p>
          <a:endParaRPr lang="en-US"/>
        </a:p>
      </dgm:t>
    </dgm:pt>
    <dgm:pt modelId="{A9FCEB6C-C331-4F8F-B56A-05815250A76A}" type="pres">
      <dgm:prSet presAssocID="{DE579D32-CB99-48A1-B5F9-3EAB8AD79859}" presName="connector2" presStyleLbl="sibTrans2D1" presStyleIdx="1" presStyleCnt="3"/>
      <dgm:spPr/>
      <dgm:t>
        <a:bodyPr/>
        <a:lstStyle/>
        <a:p>
          <a:endParaRPr lang="en-US"/>
        </a:p>
      </dgm:t>
    </dgm:pt>
    <dgm:pt modelId="{EA5492F7-FDB1-46C9-9DA2-54AD7877499A}" type="pres">
      <dgm:prSet presAssocID="{F7426D50-6ACC-4E67-8FAC-B109F50B7FB9}" presName="connector3" presStyleLbl="sibTrans2D1" presStyleIdx="2" presStyleCnt="3"/>
      <dgm:spPr/>
      <dgm:t>
        <a:bodyPr/>
        <a:lstStyle/>
        <a:p>
          <a:endParaRPr lang="en-US"/>
        </a:p>
      </dgm:t>
    </dgm:pt>
  </dgm:ptLst>
  <dgm:cxnLst>
    <dgm:cxn modelId="{97694276-6EB0-4031-81F9-2F38352A5942}" type="presOf" srcId="{F5662325-B034-46C8-ADEF-26407F40B70B}" destId="{76767C19-4301-465A-907A-1A200EFE79FD}" srcOrd="2" destOrd="0" presId="urn:microsoft.com/office/officeart/2005/8/layout/gear1"/>
    <dgm:cxn modelId="{5E4B69C4-C56F-49DA-9EE2-495A635D86D6}" srcId="{E7116153-E3AC-4D54-A945-2FC2CDBB3FCF}" destId="{BAD3BAA1-BBA6-4CBA-9402-6D7EFB8B3C2C}" srcOrd="2" destOrd="0" parTransId="{C9A96675-B33A-4E3B-94B5-0C20C7882D21}" sibTransId="{F7426D50-6ACC-4E67-8FAC-B109F50B7FB9}"/>
    <dgm:cxn modelId="{010297CA-1CF7-4DB0-83B0-AA437AC9503B}" type="presOf" srcId="{E7116153-E3AC-4D54-A945-2FC2CDBB3FCF}" destId="{D70926BF-3995-4200-BD06-22B39466228F}" srcOrd="0" destOrd="0" presId="urn:microsoft.com/office/officeart/2005/8/layout/gear1"/>
    <dgm:cxn modelId="{28C4A8E0-3834-41FB-BBAD-BD762877E97D}" type="presOf" srcId="{C4D9B4E1-E436-4F21-A802-ED4C73F0734D}" destId="{B6451BDD-87BA-40BE-90CC-99460B3E69E7}" srcOrd="2" destOrd="0" presId="urn:microsoft.com/office/officeart/2005/8/layout/gear1"/>
    <dgm:cxn modelId="{6533DA5A-0FBA-4915-9AFD-F7CEE272AC25}" type="presOf" srcId="{3B5613F4-51F0-4456-AC36-DB485D8D66CE}" destId="{E6D79A7D-49FB-41DD-8590-279D1468E44F}" srcOrd="0" destOrd="0" presId="urn:microsoft.com/office/officeart/2005/8/layout/gear1"/>
    <dgm:cxn modelId="{F396E2DD-2B8E-4A8C-ABF4-35EF2E4848EE}" type="presOf" srcId="{F5662325-B034-46C8-ADEF-26407F40B70B}" destId="{BD8A6A24-8FC9-4A95-92B4-9D7C63BA1588}" srcOrd="1" destOrd="0" presId="urn:microsoft.com/office/officeart/2005/8/layout/gear1"/>
    <dgm:cxn modelId="{C178FFF6-2B69-4CF7-95E3-7053517C1F7D}" type="presOf" srcId="{C4D9B4E1-E436-4F21-A802-ED4C73F0734D}" destId="{E040BA4B-AAFE-4A5E-8C0D-E1A61D996670}" srcOrd="0" destOrd="0" presId="urn:microsoft.com/office/officeart/2005/8/layout/gear1"/>
    <dgm:cxn modelId="{E594004D-43AD-4DB4-8EB2-7FD6DDC1D99A}" srcId="{E7116153-E3AC-4D54-A945-2FC2CDBB3FCF}" destId="{C4D9B4E1-E436-4F21-A802-ED4C73F0734D}" srcOrd="1" destOrd="0" parTransId="{A70D4E78-BF7D-4A72-B862-D4BB59B52CCD}" sibTransId="{DE579D32-CB99-48A1-B5F9-3EAB8AD79859}"/>
    <dgm:cxn modelId="{7A374149-B950-4868-8EF2-8833E0B61566}" type="presOf" srcId="{DE579D32-CB99-48A1-B5F9-3EAB8AD79859}" destId="{A9FCEB6C-C331-4F8F-B56A-05815250A76A}" srcOrd="0" destOrd="0" presId="urn:microsoft.com/office/officeart/2005/8/layout/gear1"/>
    <dgm:cxn modelId="{DA9BDAD3-5796-4F0C-8F9A-5DC4918ABD75}" type="presOf" srcId="{F5662325-B034-46C8-ADEF-26407F40B70B}" destId="{D36ED24A-2715-4AD0-8F2B-8D1C3953DE6D}" srcOrd="0" destOrd="0" presId="urn:microsoft.com/office/officeart/2005/8/layout/gear1"/>
    <dgm:cxn modelId="{5235644E-0AA6-48A6-85EF-D16CF04FBD30}" srcId="{E7116153-E3AC-4D54-A945-2FC2CDBB3FCF}" destId="{F5662325-B034-46C8-ADEF-26407F40B70B}" srcOrd="0" destOrd="0" parTransId="{FE2089F4-02D6-440E-A910-4765009E7794}" sibTransId="{3B5613F4-51F0-4456-AC36-DB485D8D66CE}"/>
    <dgm:cxn modelId="{44C23246-C2F1-4847-80E5-65AEC790F7CE}" type="presOf" srcId="{BAD3BAA1-BBA6-4CBA-9402-6D7EFB8B3C2C}" destId="{7ED6AA7D-4057-4E5E-96FC-C29FA68C3EA9}" srcOrd="3" destOrd="0" presId="urn:microsoft.com/office/officeart/2005/8/layout/gear1"/>
    <dgm:cxn modelId="{1D91906B-7F26-4746-A99F-8413DCC2D322}" type="presOf" srcId="{C4D9B4E1-E436-4F21-A802-ED4C73F0734D}" destId="{211515DF-7F60-4DA0-B7D0-253B0AE0D26D}" srcOrd="1" destOrd="0" presId="urn:microsoft.com/office/officeart/2005/8/layout/gear1"/>
    <dgm:cxn modelId="{2616F447-6E04-4103-A905-E4D99C639EAE}" type="presOf" srcId="{BAD3BAA1-BBA6-4CBA-9402-6D7EFB8B3C2C}" destId="{6B9DF537-C469-4C12-B5ED-87E5A5BC4B09}" srcOrd="1" destOrd="0" presId="urn:microsoft.com/office/officeart/2005/8/layout/gear1"/>
    <dgm:cxn modelId="{ECB79500-8C75-419A-B09E-A0004BEB9C31}" type="presOf" srcId="{F7426D50-6ACC-4E67-8FAC-B109F50B7FB9}" destId="{EA5492F7-FDB1-46C9-9DA2-54AD7877499A}" srcOrd="0" destOrd="0" presId="urn:microsoft.com/office/officeart/2005/8/layout/gear1"/>
    <dgm:cxn modelId="{BC7AD9CA-EFD0-4B1A-A211-21FB65670108}" type="presOf" srcId="{BAD3BAA1-BBA6-4CBA-9402-6D7EFB8B3C2C}" destId="{ECB044FF-4BAD-4C7A-9FF2-54EA2536D4A3}" srcOrd="2" destOrd="0" presId="urn:microsoft.com/office/officeart/2005/8/layout/gear1"/>
    <dgm:cxn modelId="{4AD99326-1C75-43EF-9294-BB8A1FC04A0F}" type="presOf" srcId="{BAD3BAA1-BBA6-4CBA-9402-6D7EFB8B3C2C}" destId="{142E5C9B-85DC-4C0B-AFA4-97BD8E6D8C83}" srcOrd="0" destOrd="0" presId="urn:microsoft.com/office/officeart/2005/8/layout/gear1"/>
    <dgm:cxn modelId="{2AEB2A9B-AC4F-4403-B7B5-F93216FD5985}" type="presParOf" srcId="{D70926BF-3995-4200-BD06-22B39466228F}" destId="{D36ED24A-2715-4AD0-8F2B-8D1C3953DE6D}" srcOrd="0" destOrd="0" presId="urn:microsoft.com/office/officeart/2005/8/layout/gear1"/>
    <dgm:cxn modelId="{1EB04230-8B7F-42C4-8D45-E184E058AAFC}" type="presParOf" srcId="{D70926BF-3995-4200-BD06-22B39466228F}" destId="{BD8A6A24-8FC9-4A95-92B4-9D7C63BA1588}" srcOrd="1" destOrd="0" presId="urn:microsoft.com/office/officeart/2005/8/layout/gear1"/>
    <dgm:cxn modelId="{F6C6C0B3-7B2B-4FBC-8851-AF9CB95E1F47}" type="presParOf" srcId="{D70926BF-3995-4200-BD06-22B39466228F}" destId="{76767C19-4301-465A-907A-1A200EFE79FD}" srcOrd="2" destOrd="0" presId="urn:microsoft.com/office/officeart/2005/8/layout/gear1"/>
    <dgm:cxn modelId="{3383B32B-90B5-4F4B-9E0F-503821BF2573}" type="presParOf" srcId="{D70926BF-3995-4200-BD06-22B39466228F}" destId="{E040BA4B-AAFE-4A5E-8C0D-E1A61D996670}" srcOrd="3" destOrd="0" presId="urn:microsoft.com/office/officeart/2005/8/layout/gear1"/>
    <dgm:cxn modelId="{D7329FE1-3455-472C-8D90-00B69682436F}" type="presParOf" srcId="{D70926BF-3995-4200-BD06-22B39466228F}" destId="{211515DF-7F60-4DA0-B7D0-253B0AE0D26D}" srcOrd="4" destOrd="0" presId="urn:microsoft.com/office/officeart/2005/8/layout/gear1"/>
    <dgm:cxn modelId="{66843489-D846-4B85-A19B-CED45A722DC0}" type="presParOf" srcId="{D70926BF-3995-4200-BD06-22B39466228F}" destId="{B6451BDD-87BA-40BE-90CC-99460B3E69E7}" srcOrd="5" destOrd="0" presId="urn:microsoft.com/office/officeart/2005/8/layout/gear1"/>
    <dgm:cxn modelId="{ECF7281D-C0DE-40EC-87F0-A9417E0CF061}" type="presParOf" srcId="{D70926BF-3995-4200-BD06-22B39466228F}" destId="{142E5C9B-85DC-4C0B-AFA4-97BD8E6D8C83}" srcOrd="6" destOrd="0" presId="urn:microsoft.com/office/officeart/2005/8/layout/gear1"/>
    <dgm:cxn modelId="{4F108175-F017-481B-96DF-EE83C768AE99}" type="presParOf" srcId="{D70926BF-3995-4200-BD06-22B39466228F}" destId="{6B9DF537-C469-4C12-B5ED-87E5A5BC4B09}" srcOrd="7" destOrd="0" presId="urn:microsoft.com/office/officeart/2005/8/layout/gear1"/>
    <dgm:cxn modelId="{FEC8435A-3A98-412D-B4FE-362DE8488728}" type="presParOf" srcId="{D70926BF-3995-4200-BD06-22B39466228F}" destId="{ECB044FF-4BAD-4C7A-9FF2-54EA2536D4A3}" srcOrd="8" destOrd="0" presId="urn:microsoft.com/office/officeart/2005/8/layout/gear1"/>
    <dgm:cxn modelId="{B75B13C5-36F6-45B2-8D4E-BB681E1C151B}" type="presParOf" srcId="{D70926BF-3995-4200-BD06-22B39466228F}" destId="{7ED6AA7D-4057-4E5E-96FC-C29FA68C3EA9}" srcOrd="9" destOrd="0" presId="urn:microsoft.com/office/officeart/2005/8/layout/gear1"/>
    <dgm:cxn modelId="{528F1F8B-FF1E-4CA0-8B89-60DBD15EC000}" type="presParOf" srcId="{D70926BF-3995-4200-BD06-22B39466228F}" destId="{E6D79A7D-49FB-41DD-8590-279D1468E44F}" srcOrd="10" destOrd="0" presId="urn:microsoft.com/office/officeart/2005/8/layout/gear1"/>
    <dgm:cxn modelId="{73668A36-B895-4BF1-9F0E-A374D759E0BE}" type="presParOf" srcId="{D70926BF-3995-4200-BD06-22B39466228F}" destId="{A9FCEB6C-C331-4F8F-B56A-05815250A76A}" srcOrd="11" destOrd="0" presId="urn:microsoft.com/office/officeart/2005/8/layout/gear1"/>
    <dgm:cxn modelId="{95679B0D-A565-49CB-9814-DD99CEA1DC50}" type="presParOf" srcId="{D70926BF-3995-4200-BD06-22B39466228F}" destId="{EA5492F7-FDB1-46C9-9DA2-54AD7877499A}" srcOrd="12"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6B67EA1-FCC9-4990-9BBC-A3788B996C70}" type="doc">
      <dgm:prSet loTypeId="urn:microsoft.com/office/officeart/2005/8/layout/venn1" loCatId="relationship" qsTypeId="urn:microsoft.com/office/officeart/2005/8/quickstyle/3d3" qsCatId="3D" csTypeId="urn:microsoft.com/office/officeart/2005/8/colors/accent1_2" csCatId="accent1" phldr="1"/>
      <dgm:spPr/>
    </dgm:pt>
    <dgm:pt modelId="{CD1DED20-06CD-44A3-96DD-56FDA6182BFA}">
      <dgm:prSet phldrT="[Text]"/>
      <dgm:spPr/>
      <dgm:t>
        <a:bodyPr/>
        <a:lstStyle/>
        <a:p>
          <a:r>
            <a:rPr lang="es-AR" dirty="0"/>
            <a:t>La sociedad en su conjunto</a:t>
          </a:r>
          <a:endParaRPr lang="en-US" dirty="0"/>
        </a:p>
      </dgm:t>
    </dgm:pt>
    <dgm:pt modelId="{2DD5B3F5-8293-48FD-B3E6-22F8450F79A8}" type="parTrans" cxnId="{D9773091-DF1A-4DC5-B370-6913208330EF}">
      <dgm:prSet/>
      <dgm:spPr/>
      <dgm:t>
        <a:bodyPr/>
        <a:lstStyle/>
        <a:p>
          <a:endParaRPr lang="en-US"/>
        </a:p>
      </dgm:t>
    </dgm:pt>
    <dgm:pt modelId="{27509C86-C234-4015-B961-E9BEA4C6DCF4}" type="sibTrans" cxnId="{D9773091-DF1A-4DC5-B370-6913208330EF}">
      <dgm:prSet/>
      <dgm:spPr/>
      <dgm:t>
        <a:bodyPr/>
        <a:lstStyle/>
        <a:p>
          <a:endParaRPr lang="en-US"/>
        </a:p>
      </dgm:t>
    </dgm:pt>
    <dgm:pt modelId="{8088D753-891B-4241-8D83-F852F86876D3}">
      <dgm:prSet phldrT="[Text]"/>
      <dgm:spPr/>
      <dgm:t>
        <a:bodyPr/>
        <a:lstStyle/>
        <a:p>
          <a:r>
            <a:rPr lang="es-AR" dirty="0"/>
            <a:t>La asociación profesional a la que pertenece</a:t>
          </a:r>
          <a:endParaRPr lang="en-US" dirty="0"/>
        </a:p>
      </dgm:t>
    </dgm:pt>
    <dgm:pt modelId="{D7804C2B-A1A2-4FCE-9CB4-6042594744A6}" type="parTrans" cxnId="{F7C263A6-E6B8-47A4-899C-F8C64EDC12D9}">
      <dgm:prSet/>
      <dgm:spPr/>
      <dgm:t>
        <a:bodyPr/>
        <a:lstStyle/>
        <a:p>
          <a:endParaRPr lang="en-US"/>
        </a:p>
      </dgm:t>
    </dgm:pt>
    <dgm:pt modelId="{B0543702-1B67-4643-839D-F6894A7BA6D6}" type="sibTrans" cxnId="{F7C263A6-E6B8-47A4-899C-F8C64EDC12D9}">
      <dgm:prSet/>
      <dgm:spPr/>
      <dgm:t>
        <a:bodyPr/>
        <a:lstStyle/>
        <a:p>
          <a:endParaRPr lang="en-US"/>
        </a:p>
      </dgm:t>
    </dgm:pt>
    <dgm:pt modelId="{B7A851C6-96FF-476A-B68D-9258882E311A}">
      <dgm:prSet phldrT="[Text]"/>
      <dgm:spPr/>
      <dgm:t>
        <a:bodyPr/>
        <a:lstStyle/>
        <a:p>
          <a:r>
            <a:rPr lang="es-AR" dirty="0"/>
            <a:t>Los organismos públicos y/o profesionales</a:t>
          </a:r>
          <a:endParaRPr lang="en-US" dirty="0"/>
        </a:p>
      </dgm:t>
    </dgm:pt>
    <dgm:pt modelId="{38CB13FD-63EF-490B-A672-423ED9626269}" type="parTrans" cxnId="{93BBE0A4-98CF-40B0-8D35-5D2ADDB9A6F1}">
      <dgm:prSet/>
      <dgm:spPr/>
      <dgm:t>
        <a:bodyPr/>
        <a:lstStyle/>
        <a:p>
          <a:endParaRPr lang="en-US"/>
        </a:p>
      </dgm:t>
    </dgm:pt>
    <dgm:pt modelId="{ED64846C-A2D8-47DC-A041-406CA07995EA}" type="sibTrans" cxnId="{93BBE0A4-98CF-40B0-8D35-5D2ADDB9A6F1}">
      <dgm:prSet/>
      <dgm:spPr/>
      <dgm:t>
        <a:bodyPr/>
        <a:lstStyle/>
        <a:p>
          <a:endParaRPr lang="en-US"/>
        </a:p>
      </dgm:t>
    </dgm:pt>
    <dgm:pt modelId="{8F3B9C1C-C4CF-4734-AA88-F7375C18A2EA}" type="pres">
      <dgm:prSet presAssocID="{56B67EA1-FCC9-4990-9BBC-A3788B996C70}" presName="compositeShape" presStyleCnt="0">
        <dgm:presLayoutVars>
          <dgm:chMax val="7"/>
          <dgm:dir/>
          <dgm:resizeHandles val="exact"/>
        </dgm:presLayoutVars>
      </dgm:prSet>
      <dgm:spPr/>
    </dgm:pt>
    <dgm:pt modelId="{641BEF1C-32E7-47D2-B5F4-220A30DA8076}" type="pres">
      <dgm:prSet presAssocID="{CD1DED20-06CD-44A3-96DD-56FDA6182BFA}" presName="circ1" presStyleLbl="vennNode1" presStyleIdx="0" presStyleCnt="3"/>
      <dgm:spPr/>
      <dgm:t>
        <a:bodyPr/>
        <a:lstStyle/>
        <a:p>
          <a:endParaRPr lang="en-US"/>
        </a:p>
      </dgm:t>
    </dgm:pt>
    <dgm:pt modelId="{EF1EAD91-DB9B-4C3C-8160-A5B4BA01DDC1}" type="pres">
      <dgm:prSet presAssocID="{CD1DED20-06CD-44A3-96DD-56FDA6182BFA}" presName="circ1Tx" presStyleLbl="revTx" presStyleIdx="0" presStyleCnt="0">
        <dgm:presLayoutVars>
          <dgm:chMax val="0"/>
          <dgm:chPref val="0"/>
          <dgm:bulletEnabled val="1"/>
        </dgm:presLayoutVars>
      </dgm:prSet>
      <dgm:spPr/>
      <dgm:t>
        <a:bodyPr/>
        <a:lstStyle/>
        <a:p>
          <a:endParaRPr lang="en-US"/>
        </a:p>
      </dgm:t>
    </dgm:pt>
    <dgm:pt modelId="{08843586-00C4-43D7-97D6-74B3255F63D3}" type="pres">
      <dgm:prSet presAssocID="{8088D753-891B-4241-8D83-F852F86876D3}" presName="circ2" presStyleLbl="vennNode1" presStyleIdx="1" presStyleCnt="3"/>
      <dgm:spPr/>
      <dgm:t>
        <a:bodyPr/>
        <a:lstStyle/>
        <a:p>
          <a:endParaRPr lang="en-US"/>
        </a:p>
      </dgm:t>
    </dgm:pt>
    <dgm:pt modelId="{35C16A22-CC12-49EA-90F2-F0CAE43D632A}" type="pres">
      <dgm:prSet presAssocID="{8088D753-891B-4241-8D83-F852F86876D3}" presName="circ2Tx" presStyleLbl="revTx" presStyleIdx="0" presStyleCnt="0">
        <dgm:presLayoutVars>
          <dgm:chMax val="0"/>
          <dgm:chPref val="0"/>
          <dgm:bulletEnabled val="1"/>
        </dgm:presLayoutVars>
      </dgm:prSet>
      <dgm:spPr/>
      <dgm:t>
        <a:bodyPr/>
        <a:lstStyle/>
        <a:p>
          <a:endParaRPr lang="en-US"/>
        </a:p>
      </dgm:t>
    </dgm:pt>
    <dgm:pt modelId="{6C530810-579B-4487-933F-FE128D12B45D}" type="pres">
      <dgm:prSet presAssocID="{B7A851C6-96FF-476A-B68D-9258882E311A}" presName="circ3" presStyleLbl="vennNode1" presStyleIdx="2" presStyleCnt="3"/>
      <dgm:spPr/>
      <dgm:t>
        <a:bodyPr/>
        <a:lstStyle/>
        <a:p>
          <a:endParaRPr lang="en-US"/>
        </a:p>
      </dgm:t>
    </dgm:pt>
    <dgm:pt modelId="{E0432251-5AA2-4A1D-8B0C-46E77157CD2A}" type="pres">
      <dgm:prSet presAssocID="{B7A851C6-96FF-476A-B68D-9258882E311A}" presName="circ3Tx" presStyleLbl="revTx" presStyleIdx="0" presStyleCnt="0">
        <dgm:presLayoutVars>
          <dgm:chMax val="0"/>
          <dgm:chPref val="0"/>
          <dgm:bulletEnabled val="1"/>
        </dgm:presLayoutVars>
      </dgm:prSet>
      <dgm:spPr/>
      <dgm:t>
        <a:bodyPr/>
        <a:lstStyle/>
        <a:p>
          <a:endParaRPr lang="en-US"/>
        </a:p>
      </dgm:t>
    </dgm:pt>
  </dgm:ptLst>
  <dgm:cxnLst>
    <dgm:cxn modelId="{F7C263A6-E6B8-47A4-899C-F8C64EDC12D9}" srcId="{56B67EA1-FCC9-4990-9BBC-A3788B996C70}" destId="{8088D753-891B-4241-8D83-F852F86876D3}" srcOrd="1" destOrd="0" parTransId="{D7804C2B-A1A2-4FCE-9CB4-6042594744A6}" sibTransId="{B0543702-1B67-4643-839D-F6894A7BA6D6}"/>
    <dgm:cxn modelId="{93BBE0A4-98CF-40B0-8D35-5D2ADDB9A6F1}" srcId="{56B67EA1-FCC9-4990-9BBC-A3788B996C70}" destId="{B7A851C6-96FF-476A-B68D-9258882E311A}" srcOrd="2" destOrd="0" parTransId="{38CB13FD-63EF-490B-A672-423ED9626269}" sibTransId="{ED64846C-A2D8-47DC-A041-406CA07995EA}"/>
    <dgm:cxn modelId="{7CC62871-F94C-474C-9DDE-A27F74917007}" type="presOf" srcId="{B7A851C6-96FF-476A-B68D-9258882E311A}" destId="{E0432251-5AA2-4A1D-8B0C-46E77157CD2A}" srcOrd="1" destOrd="0" presId="urn:microsoft.com/office/officeart/2005/8/layout/venn1"/>
    <dgm:cxn modelId="{D0B9D55D-1BB3-4581-8323-51059B490D1D}" type="presOf" srcId="{CD1DED20-06CD-44A3-96DD-56FDA6182BFA}" destId="{641BEF1C-32E7-47D2-B5F4-220A30DA8076}" srcOrd="0" destOrd="0" presId="urn:microsoft.com/office/officeart/2005/8/layout/venn1"/>
    <dgm:cxn modelId="{0DB5DACE-3F4B-47D4-B78C-989E3982FB38}" type="presOf" srcId="{CD1DED20-06CD-44A3-96DD-56FDA6182BFA}" destId="{EF1EAD91-DB9B-4C3C-8160-A5B4BA01DDC1}" srcOrd="1" destOrd="0" presId="urn:microsoft.com/office/officeart/2005/8/layout/venn1"/>
    <dgm:cxn modelId="{13AC7232-9C7F-499B-8CDA-7B7CC9A83816}" type="presOf" srcId="{B7A851C6-96FF-476A-B68D-9258882E311A}" destId="{6C530810-579B-4487-933F-FE128D12B45D}" srcOrd="0" destOrd="0" presId="urn:microsoft.com/office/officeart/2005/8/layout/venn1"/>
    <dgm:cxn modelId="{F7B3C997-D014-48F1-8994-75E18474CE65}" type="presOf" srcId="{56B67EA1-FCC9-4990-9BBC-A3788B996C70}" destId="{8F3B9C1C-C4CF-4734-AA88-F7375C18A2EA}" srcOrd="0" destOrd="0" presId="urn:microsoft.com/office/officeart/2005/8/layout/venn1"/>
    <dgm:cxn modelId="{D9773091-DF1A-4DC5-B370-6913208330EF}" srcId="{56B67EA1-FCC9-4990-9BBC-A3788B996C70}" destId="{CD1DED20-06CD-44A3-96DD-56FDA6182BFA}" srcOrd="0" destOrd="0" parTransId="{2DD5B3F5-8293-48FD-B3E6-22F8450F79A8}" sibTransId="{27509C86-C234-4015-B961-E9BEA4C6DCF4}"/>
    <dgm:cxn modelId="{4B57EC5E-FCCB-484B-8A34-B6AB2FCDBE15}" type="presOf" srcId="{8088D753-891B-4241-8D83-F852F86876D3}" destId="{08843586-00C4-43D7-97D6-74B3255F63D3}" srcOrd="0" destOrd="0" presId="urn:microsoft.com/office/officeart/2005/8/layout/venn1"/>
    <dgm:cxn modelId="{00718703-2F86-453A-B0C0-E6866661B8DE}" type="presOf" srcId="{8088D753-891B-4241-8D83-F852F86876D3}" destId="{35C16A22-CC12-49EA-90F2-F0CAE43D632A}" srcOrd="1" destOrd="0" presId="urn:microsoft.com/office/officeart/2005/8/layout/venn1"/>
    <dgm:cxn modelId="{D855C203-A31C-4594-A61F-21BEA7065431}" type="presParOf" srcId="{8F3B9C1C-C4CF-4734-AA88-F7375C18A2EA}" destId="{641BEF1C-32E7-47D2-B5F4-220A30DA8076}" srcOrd="0" destOrd="0" presId="urn:microsoft.com/office/officeart/2005/8/layout/venn1"/>
    <dgm:cxn modelId="{6B0BA70F-F898-4BC7-AB87-81A5783B4CF1}" type="presParOf" srcId="{8F3B9C1C-C4CF-4734-AA88-F7375C18A2EA}" destId="{EF1EAD91-DB9B-4C3C-8160-A5B4BA01DDC1}" srcOrd="1" destOrd="0" presId="urn:microsoft.com/office/officeart/2005/8/layout/venn1"/>
    <dgm:cxn modelId="{7BD36169-2B72-49E6-880A-F04DA6CD5D56}" type="presParOf" srcId="{8F3B9C1C-C4CF-4734-AA88-F7375C18A2EA}" destId="{08843586-00C4-43D7-97D6-74B3255F63D3}" srcOrd="2" destOrd="0" presId="urn:microsoft.com/office/officeart/2005/8/layout/venn1"/>
    <dgm:cxn modelId="{FE1154D4-5DFD-4CCC-A9AC-9E7A847A4396}" type="presParOf" srcId="{8F3B9C1C-C4CF-4734-AA88-F7375C18A2EA}" destId="{35C16A22-CC12-49EA-90F2-F0CAE43D632A}" srcOrd="3" destOrd="0" presId="urn:microsoft.com/office/officeart/2005/8/layout/venn1"/>
    <dgm:cxn modelId="{0CDBF694-A30E-4CF8-A479-A02D22BCC9C2}" type="presParOf" srcId="{8F3B9C1C-C4CF-4734-AA88-F7375C18A2EA}" destId="{6C530810-579B-4487-933F-FE128D12B45D}" srcOrd="4" destOrd="0" presId="urn:microsoft.com/office/officeart/2005/8/layout/venn1"/>
    <dgm:cxn modelId="{47E7B4B5-4979-4815-AB37-8DBE7CB34244}" type="presParOf" srcId="{8F3B9C1C-C4CF-4734-AA88-F7375C18A2EA}" destId="{E0432251-5AA2-4A1D-8B0C-46E77157CD2A}" srcOrd="5"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D99620F-7281-4A04-B806-5D1A6B2CC34F}" type="doc">
      <dgm:prSet loTypeId="urn:microsoft.com/office/officeart/2005/8/layout/arrow2" loCatId="process" qsTypeId="urn:microsoft.com/office/officeart/2005/8/quickstyle/3d1" qsCatId="3D" csTypeId="urn:microsoft.com/office/officeart/2005/8/colors/accent1_2" csCatId="accent1" phldr="1"/>
      <dgm:spPr/>
    </dgm:pt>
    <dgm:pt modelId="{038D98B3-E5C7-4089-A41C-B77180C39FB6}">
      <dgm:prSet phldrT="[Text]" custT="1"/>
      <dgm:spPr/>
      <dgm:t>
        <a:bodyPr/>
        <a:lstStyle/>
        <a:p>
          <a:r>
            <a:rPr lang="es-AR" sz="2400" dirty="0"/>
            <a:t>Tipo de trabajo</a:t>
          </a:r>
          <a:endParaRPr lang="en-US" sz="2400" dirty="0"/>
        </a:p>
      </dgm:t>
    </dgm:pt>
    <dgm:pt modelId="{CB7C5DEF-2EC4-4773-9E74-5B6E5B366FE2}" type="parTrans" cxnId="{9CC607D5-950D-4FDB-B6F4-4DE939A35E1E}">
      <dgm:prSet/>
      <dgm:spPr/>
      <dgm:t>
        <a:bodyPr/>
        <a:lstStyle/>
        <a:p>
          <a:endParaRPr lang="en-US"/>
        </a:p>
      </dgm:t>
    </dgm:pt>
    <dgm:pt modelId="{67329AED-DDCB-4428-A029-902795C8EBB5}" type="sibTrans" cxnId="{9CC607D5-950D-4FDB-B6F4-4DE939A35E1E}">
      <dgm:prSet/>
      <dgm:spPr/>
      <dgm:t>
        <a:bodyPr/>
        <a:lstStyle/>
        <a:p>
          <a:endParaRPr lang="en-US"/>
        </a:p>
      </dgm:t>
    </dgm:pt>
    <dgm:pt modelId="{75DF3FF9-F233-4AE3-B352-B4A85BAF9B30}">
      <dgm:prSet phldrT="[Text]" custT="1"/>
      <dgm:spPr/>
      <dgm:t>
        <a:bodyPr/>
        <a:lstStyle/>
        <a:p>
          <a:r>
            <a:rPr lang="es-AR" sz="2400" dirty="0"/>
            <a:t>Profesional interviniente</a:t>
          </a:r>
          <a:endParaRPr lang="en-US" sz="2400" dirty="0"/>
        </a:p>
      </dgm:t>
    </dgm:pt>
    <dgm:pt modelId="{D7FCDD99-BF8E-4973-BB06-036BEF6F401E}" type="parTrans" cxnId="{4F17538B-03F7-41F9-8F68-4E2B6A3B7FDF}">
      <dgm:prSet/>
      <dgm:spPr/>
      <dgm:t>
        <a:bodyPr/>
        <a:lstStyle/>
        <a:p>
          <a:endParaRPr lang="en-US"/>
        </a:p>
      </dgm:t>
    </dgm:pt>
    <dgm:pt modelId="{8C120256-8259-496F-A8E1-744F7C22CE16}" type="sibTrans" cxnId="{4F17538B-03F7-41F9-8F68-4E2B6A3B7FDF}">
      <dgm:prSet/>
      <dgm:spPr/>
      <dgm:t>
        <a:bodyPr/>
        <a:lstStyle/>
        <a:p>
          <a:endParaRPr lang="en-US"/>
        </a:p>
      </dgm:t>
    </dgm:pt>
    <dgm:pt modelId="{E97E49AE-989D-49E7-AFDE-F12AD7672736}">
      <dgm:prSet phldrT="[Text]"/>
      <dgm:spPr/>
      <dgm:t>
        <a:bodyPr/>
        <a:lstStyle/>
        <a:p>
          <a:r>
            <a:rPr lang="es-AR" dirty="0"/>
            <a:t>Riesgo involucrado</a:t>
          </a:r>
          <a:endParaRPr lang="en-US" dirty="0"/>
        </a:p>
      </dgm:t>
    </dgm:pt>
    <dgm:pt modelId="{BB18DBF3-380F-4C55-BDB6-C9918E47F3E2}" type="parTrans" cxnId="{5292460C-65B1-4058-BDDD-2D505C01E863}">
      <dgm:prSet/>
      <dgm:spPr/>
      <dgm:t>
        <a:bodyPr/>
        <a:lstStyle/>
        <a:p>
          <a:endParaRPr lang="en-US"/>
        </a:p>
      </dgm:t>
    </dgm:pt>
    <dgm:pt modelId="{20B1DAF2-287B-4E6D-A172-CAD41CDB813F}" type="sibTrans" cxnId="{5292460C-65B1-4058-BDDD-2D505C01E863}">
      <dgm:prSet/>
      <dgm:spPr/>
      <dgm:t>
        <a:bodyPr/>
        <a:lstStyle/>
        <a:p>
          <a:endParaRPr lang="en-US"/>
        </a:p>
      </dgm:t>
    </dgm:pt>
    <dgm:pt modelId="{C3BC17E9-F265-405B-A769-4D3F11F99212}" type="pres">
      <dgm:prSet presAssocID="{ED99620F-7281-4A04-B806-5D1A6B2CC34F}" presName="arrowDiagram" presStyleCnt="0">
        <dgm:presLayoutVars>
          <dgm:chMax val="5"/>
          <dgm:dir/>
          <dgm:resizeHandles val="exact"/>
        </dgm:presLayoutVars>
      </dgm:prSet>
      <dgm:spPr/>
    </dgm:pt>
    <dgm:pt modelId="{D6930B4F-F9D2-4172-8CC6-7BF5A9CB0851}" type="pres">
      <dgm:prSet presAssocID="{ED99620F-7281-4A04-B806-5D1A6B2CC34F}" presName="arrow" presStyleLbl="bgShp" presStyleIdx="0" presStyleCnt="1" custLinFactNeighborX="571" custLinFactNeighborY="865"/>
      <dgm:spPr/>
    </dgm:pt>
    <dgm:pt modelId="{3689211E-44AE-4E59-A649-92A28B5097E8}" type="pres">
      <dgm:prSet presAssocID="{ED99620F-7281-4A04-B806-5D1A6B2CC34F}" presName="arrowDiagram3" presStyleCnt="0"/>
      <dgm:spPr/>
    </dgm:pt>
    <dgm:pt modelId="{17F06FAF-2C5B-4B78-9668-A852F328B6C4}" type="pres">
      <dgm:prSet presAssocID="{038D98B3-E5C7-4089-A41C-B77180C39FB6}" presName="bullet3a" presStyleLbl="node1" presStyleIdx="0" presStyleCnt="3"/>
      <dgm:spPr/>
    </dgm:pt>
    <dgm:pt modelId="{D032A45A-1253-4805-8F45-5AD27B964ED8}" type="pres">
      <dgm:prSet presAssocID="{038D98B3-E5C7-4089-A41C-B77180C39FB6}" presName="textBox3a" presStyleLbl="revTx" presStyleIdx="0" presStyleCnt="3">
        <dgm:presLayoutVars>
          <dgm:bulletEnabled val="1"/>
        </dgm:presLayoutVars>
      </dgm:prSet>
      <dgm:spPr/>
      <dgm:t>
        <a:bodyPr/>
        <a:lstStyle/>
        <a:p>
          <a:endParaRPr lang="en-US"/>
        </a:p>
      </dgm:t>
    </dgm:pt>
    <dgm:pt modelId="{9398B659-6258-447F-8172-228D83BDC303}" type="pres">
      <dgm:prSet presAssocID="{75DF3FF9-F233-4AE3-B352-B4A85BAF9B30}" presName="bullet3b" presStyleLbl="node1" presStyleIdx="1" presStyleCnt="3"/>
      <dgm:spPr/>
    </dgm:pt>
    <dgm:pt modelId="{6A35D3DF-1761-41EE-9FF5-0BDFC8EEDB70}" type="pres">
      <dgm:prSet presAssocID="{75DF3FF9-F233-4AE3-B352-B4A85BAF9B30}" presName="textBox3b" presStyleLbl="revTx" presStyleIdx="1" presStyleCnt="3" custScaleX="126709" custLinFactNeighborX="16573" custLinFactNeighborY="1590">
        <dgm:presLayoutVars>
          <dgm:bulletEnabled val="1"/>
        </dgm:presLayoutVars>
      </dgm:prSet>
      <dgm:spPr/>
      <dgm:t>
        <a:bodyPr/>
        <a:lstStyle/>
        <a:p>
          <a:endParaRPr lang="en-US"/>
        </a:p>
      </dgm:t>
    </dgm:pt>
    <dgm:pt modelId="{B90A366F-6B3A-4E3B-AE7B-3DC8927E96C0}" type="pres">
      <dgm:prSet presAssocID="{E97E49AE-989D-49E7-AFDE-F12AD7672736}" presName="bullet3c" presStyleLbl="node1" presStyleIdx="2" presStyleCnt="3"/>
      <dgm:spPr/>
    </dgm:pt>
    <dgm:pt modelId="{438A97A4-55A2-473E-8741-44D7BB130D2C}" type="pres">
      <dgm:prSet presAssocID="{E97E49AE-989D-49E7-AFDE-F12AD7672736}" presName="textBox3c" presStyleLbl="revTx" presStyleIdx="2" presStyleCnt="3">
        <dgm:presLayoutVars>
          <dgm:bulletEnabled val="1"/>
        </dgm:presLayoutVars>
      </dgm:prSet>
      <dgm:spPr/>
      <dgm:t>
        <a:bodyPr/>
        <a:lstStyle/>
        <a:p>
          <a:endParaRPr lang="en-US"/>
        </a:p>
      </dgm:t>
    </dgm:pt>
  </dgm:ptLst>
  <dgm:cxnLst>
    <dgm:cxn modelId="{5292460C-65B1-4058-BDDD-2D505C01E863}" srcId="{ED99620F-7281-4A04-B806-5D1A6B2CC34F}" destId="{E97E49AE-989D-49E7-AFDE-F12AD7672736}" srcOrd="2" destOrd="0" parTransId="{BB18DBF3-380F-4C55-BDB6-C9918E47F3E2}" sibTransId="{20B1DAF2-287B-4E6D-A172-CAD41CDB813F}"/>
    <dgm:cxn modelId="{EA5911AD-9CCB-49CC-98D5-9E7B4E745FFF}" type="presOf" srcId="{038D98B3-E5C7-4089-A41C-B77180C39FB6}" destId="{D032A45A-1253-4805-8F45-5AD27B964ED8}" srcOrd="0" destOrd="0" presId="urn:microsoft.com/office/officeart/2005/8/layout/arrow2"/>
    <dgm:cxn modelId="{755A3024-1AE4-48D6-A8F5-E9AFA6A105D3}" type="presOf" srcId="{ED99620F-7281-4A04-B806-5D1A6B2CC34F}" destId="{C3BC17E9-F265-405B-A769-4D3F11F99212}" srcOrd="0" destOrd="0" presId="urn:microsoft.com/office/officeart/2005/8/layout/arrow2"/>
    <dgm:cxn modelId="{4F17538B-03F7-41F9-8F68-4E2B6A3B7FDF}" srcId="{ED99620F-7281-4A04-B806-5D1A6B2CC34F}" destId="{75DF3FF9-F233-4AE3-B352-B4A85BAF9B30}" srcOrd="1" destOrd="0" parTransId="{D7FCDD99-BF8E-4973-BB06-036BEF6F401E}" sibTransId="{8C120256-8259-496F-A8E1-744F7C22CE16}"/>
    <dgm:cxn modelId="{9CC607D5-950D-4FDB-B6F4-4DE939A35E1E}" srcId="{ED99620F-7281-4A04-B806-5D1A6B2CC34F}" destId="{038D98B3-E5C7-4089-A41C-B77180C39FB6}" srcOrd="0" destOrd="0" parTransId="{CB7C5DEF-2EC4-4773-9E74-5B6E5B366FE2}" sibTransId="{67329AED-DDCB-4428-A029-902795C8EBB5}"/>
    <dgm:cxn modelId="{836E88BE-317C-4EFE-BE32-3DB8247BF7BD}" type="presOf" srcId="{75DF3FF9-F233-4AE3-B352-B4A85BAF9B30}" destId="{6A35D3DF-1761-41EE-9FF5-0BDFC8EEDB70}" srcOrd="0" destOrd="0" presId="urn:microsoft.com/office/officeart/2005/8/layout/arrow2"/>
    <dgm:cxn modelId="{D5CC096F-C480-4648-B605-5B6721045B2F}" type="presOf" srcId="{E97E49AE-989D-49E7-AFDE-F12AD7672736}" destId="{438A97A4-55A2-473E-8741-44D7BB130D2C}" srcOrd="0" destOrd="0" presId="urn:microsoft.com/office/officeart/2005/8/layout/arrow2"/>
    <dgm:cxn modelId="{69B7BD59-AEEA-400B-885C-0C9B03029CA5}" type="presParOf" srcId="{C3BC17E9-F265-405B-A769-4D3F11F99212}" destId="{D6930B4F-F9D2-4172-8CC6-7BF5A9CB0851}" srcOrd="0" destOrd="0" presId="urn:microsoft.com/office/officeart/2005/8/layout/arrow2"/>
    <dgm:cxn modelId="{A007CA73-B449-4351-9639-711134DF271A}" type="presParOf" srcId="{C3BC17E9-F265-405B-A769-4D3F11F99212}" destId="{3689211E-44AE-4E59-A649-92A28B5097E8}" srcOrd="1" destOrd="0" presId="urn:microsoft.com/office/officeart/2005/8/layout/arrow2"/>
    <dgm:cxn modelId="{847C4F33-4F37-4CAC-9422-2F9C91337676}" type="presParOf" srcId="{3689211E-44AE-4E59-A649-92A28B5097E8}" destId="{17F06FAF-2C5B-4B78-9668-A852F328B6C4}" srcOrd="0" destOrd="0" presId="urn:microsoft.com/office/officeart/2005/8/layout/arrow2"/>
    <dgm:cxn modelId="{D8870F26-8F36-4F5E-BCC5-0741E96496AA}" type="presParOf" srcId="{3689211E-44AE-4E59-A649-92A28B5097E8}" destId="{D032A45A-1253-4805-8F45-5AD27B964ED8}" srcOrd="1" destOrd="0" presId="urn:microsoft.com/office/officeart/2005/8/layout/arrow2"/>
    <dgm:cxn modelId="{AA8CAA65-8249-47BD-8CA4-4E10C4B9144A}" type="presParOf" srcId="{3689211E-44AE-4E59-A649-92A28B5097E8}" destId="{9398B659-6258-447F-8172-228D83BDC303}" srcOrd="2" destOrd="0" presId="urn:microsoft.com/office/officeart/2005/8/layout/arrow2"/>
    <dgm:cxn modelId="{B64C95FD-A18F-4E1B-87CF-37B4B29E2F7D}" type="presParOf" srcId="{3689211E-44AE-4E59-A649-92A28B5097E8}" destId="{6A35D3DF-1761-41EE-9FF5-0BDFC8EEDB70}" srcOrd="3" destOrd="0" presId="urn:microsoft.com/office/officeart/2005/8/layout/arrow2"/>
    <dgm:cxn modelId="{8240D662-8090-4D34-A605-471562DB32F5}" type="presParOf" srcId="{3689211E-44AE-4E59-A649-92A28B5097E8}" destId="{B90A366F-6B3A-4E3B-AE7B-3DC8927E96C0}" srcOrd="4" destOrd="0" presId="urn:microsoft.com/office/officeart/2005/8/layout/arrow2"/>
    <dgm:cxn modelId="{45DA2E44-E26E-49A8-94F4-E458B20209F9}" type="presParOf" srcId="{3689211E-44AE-4E59-A649-92A28B5097E8}" destId="{438A97A4-55A2-473E-8741-44D7BB130D2C}" srcOrd="5" destOrd="0" presId="urn:microsoft.com/office/officeart/2005/8/layout/arrow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2190454-F134-4D45-99A0-72AA6EFADE43}">
      <dsp:nvSpPr>
        <dsp:cNvPr id="0" name=""/>
        <dsp:cNvSpPr/>
      </dsp:nvSpPr>
      <dsp:spPr>
        <a:xfrm>
          <a:off x="2989957" y="104"/>
          <a:ext cx="1487685" cy="966995"/>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AR" sz="1600" kern="1200" dirty="0"/>
            <a:t>Competencia profesional</a:t>
          </a:r>
          <a:endParaRPr lang="en-US" sz="1600" kern="1200" dirty="0"/>
        </a:p>
      </dsp:txBody>
      <dsp:txXfrm>
        <a:off x="2989957" y="104"/>
        <a:ext cx="1487685" cy="966995"/>
      </dsp:txXfrm>
    </dsp:sp>
    <dsp:sp modelId="{2405CD4A-9894-428A-A037-C08F4D0D1538}">
      <dsp:nvSpPr>
        <dsp:cNvPr id="0" name=""/>
        <dsp:cNvSpPr/>
      </dsp:nvSpPr>
      <dsp:spPr>
        <a:xfrm>
          <a:off x="1801933" y="483602"/>
          <a:ext cx="3863732" cy="3863732"/>
        </a:xfrm>
        <a:custGeom>
          <a:avLst/>
          <a:gdLst/>
          <a:ahLst/>
          <a:cxnLst/>
          <a:rect l="0" t="0" r="0" b="0"/>
          <a:pathLst>
            <a:path>
              <a:moveTo>
                <a:pt x="2685928" y="153243"/>
              </a:moveTo>
              <a:arcTo wR="1931866" hR="1931866" stAng="17578495" swAng="1961367"/>
            </a:path>
          </a:pathLst>
        </a:custGeom>
        <a:noFill/>
        <a:ln w="9525" cap="flat" cmpd="sng" algn="ctr">
          <a:solidFill>
            <a:schemeClr val="accent1">
              <a:hueOff val="0"/>
              <a:satOff val="0"/>
              <a:lumOff val="0"/>
              <a:alphaOff val="0"/>
            </a:schemeClr>
          </a:solidFill>
          <a:prstDash val="solid"/>
        </a:ln>
        <a:effectLst/>
        <a:scene3d>
          <a:camera prst="orthographicFront"/>
          <a:lightRig rig="chilly" dir="t"/>
        </a:scene3d>
        <a:sp3d z="-40000" prstMaterial="matte"/>
      </dsp:spPr>
      <dsp:style>
        <a:lnRef idx="1">
          <a:scrgbClr r="0" g="0" b="0"/>
        </a:lnRef>
        <a:fillRef idx="0">
          <a:scrgbClr r="0" g="0" b="0"/>
        </a:fillRef>
        <a:effectRef idx="0">
          <a:scrgbClr r="0" g="0" b="0"/>
        </a:effectRef>
        <a:fontRef idx="minor"/>
      </dsp:style>
    </dsp:sp>
    <dsp:sp modelId="{D9522109-A588-41E3-AF0B-E8609BFECA7C}">
      <dsp:nvSpPr>
        <dsp:cNvPr id="0" name=""/>
        <dsp:cNvSpPr/>
      </dsp:nvSpPr>
      <dsp:spPr>
        <a:xfrm>
          <a:off x="4827271" y="1334991"/>
          <a:ext cx="1487685" cy="966995"/>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AR" sz="1300" kern="1200" dirty="0"/>
            <a:t>Responsabilidad individual y asociación de profesionales</a:t>
          </a:r>
          <a:endParaRPr lang="en-US" sz="1300" kern="1200" dirty="0"/>
        </a:p>
      </dsp:txBody>
      <dsp:txXfrm>
        <a:off x="4827271" y="1334991"/>
        <a:ext cx="1487685" cy="966995"/>
      </dsp:txXfrm>
    </dsp:sp>
    <dsp:sp modelId="{C26A9FCA-70BF-4BB3-9376-A0344CE9D119}">
      <dsp:nvSpPr>
        <dsp:cNvPr id="0" name=""/>
        <dsp:cNvSpPr/>
      </dsp:nvSpPr>
      <dsp:spPr>
        <a:xfrm>
          <a:off x="1801933" y="483602"/>
          <a:ext cx="3863732" cy="3863732"/>
        </a:xfrm>
        <a:custGeom>
          <a:avLst/>
          <a:gdLst/>
          <a:ahLst/>
          <a:cxnLst/>
          <a:rect l="0" t="0" r="0" b="0"/>
          <a:pathLst>
            <a:path>
              <a:moveTo>
                <a:pt x="3861083" y="1830732"/>
              </a:moveTo>
              <a:arcTo wR="1931866" hR="1931866" stAng="21419951" swAng="2196172"/>
            </a:path>
          </a:pathLst>
        </a:custGeom>
        <a:noFill/>
        <a:ln w="9525" cap="flat" cmpd="sng" algn="ctr">
          <a:solidFill>
            <a:schemeClr val="accent1">
              <a:hueOff val="0"/>
              <a:satOff val="0"/>
              <a:lumOff val="0"/>
              <a:alphaOff val="0"/>
            </a:schemeClr>
          </a:solidFill>
          <a:prstDash val="solid"/>
        </a:ln>
        <a:effectLst/>
        <a:scene3d>
          <a:camera prst="orthographicFront"/>
          <a:lightRig rig="chilly" dir="t"/>
        </a:scene3d>
        <a:sp3d z="-40000" prstMaterial="matte"/>
      </dsp:spPr>
      <dsp:style>
        <a:lnRef idx="1">
          <a:scrgbClr r="0" g="0" b="0"/>
        </a:lnRef>
        <a:fillRef idx="0">
          <a:scrgbClr r="0" g="0" b="0"/>
        </a:fillRef>
        <a:effectRef idx="0">
          <a:scrgbClr r="0" g="0" b="0"/>
        </a:effectRef>
        <a:fontRef idx="minor"/>
      </dsp:style>
    </dsp:sp>
    <dsp:sp modelId="{752B6F83-DB80-4F04-8D2B-3988C8317547}">
      <dsp:nvSpPr>
        <dsp:cNvPr id="0" name=""/>
        <dsp:cNvSpPr/>
      </dsp:nvSpPr>
      <dsp:spPr>
        <a:xfrm>
          <a:off x="4125479" y="3494884"/>
          <a:ext cx="1487685" cy="966995"/>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AR" sz="1600" kern="1200" dirty="0"/>
            <a:t>Control de calidad</a:t>
          </a:r>
          <a:endParaRPr lang="en-US" sz="1600" kern="1200" dirty="0"/>
        </a:p>
      </dsp:txBody>
      <dsp:txXfrm>
        <a:off x="4125479" y="3494884"/>
        <a:ext cx="1487685" cy="966995"/>
      </dsp:txXfrm>
    </dsp:sp>
    <dsp:sp modelId="{9C093DF6-F130-46B7-B025-BD9F13D55D38}">
      <dsp:nvSpPr>
        <dsp:cNvPr id="0" name=""/>
        <dsp:cNvSpPr/>
      </dsp:nvSpPr>
      <dsp:spPr>
        <a:xfrm>
          <a:off x="1801933" y="483602"/>
          <a:ext cx="3863732" cy="3863732"/>
        </a:xfrm>
        <a:custGeom>
          <a:avLst/>
          <a:gdLst/>
          <a:ahLst/>
          <a:cxnLst/>
          <a:rect l="0" t="0" r="0" b="0"/>
          <a:pathLst>
            <a:path>
              <a:moveTo>
                <a:pt x="2315871" y="3825182"/>
              </a:moveTo>
              <a:arcTo wR="1931866" hR="1931866" stAng="4712082" swAng="1375836"/>
            </a:path>
          </a:pathLst>
        </a:custGeom>
        <a:noFill/>
        <a:ln w="9525" cap="flat" cmpd="sng" algn="ctr">
          <a:solidFill>
            <a:schemeClr val="accent1">
              <a:hueOff val="0"/>
              <a:satOff val="0"/>
              <a:lumOff val="0"/>
              <a:alphaOff val="0"/>
            </a:schemeClr>
          </a:solidFill>
          <a:prstDash val="solid"/>
        </a:ln>
        <a:effectLst/>
        <a:scene3d>
          <a:camera prst="orthographicFront"/>
          <a:lightRig rig="chilly" dir="t"/>
        </a:scene3d>
        <a:sp3d z="-40000" prstMaterial="matte"/>
      </dsp:spPr>
      <dsp:style>
        <a:lnRef idx="1">
          <a:scrgbClr r="0" g="0" b="0"/>
        </a:lnRef>
        <a:fillRef idx="0">
          <a:scrgbClr r="0" g="0" b="0"/>
        </a:fillRef>
        <a:effectRef idx="0">
          <a:scrgbClr r="0" g="0" b="0"/>
        </a:effectRef>
        <a:fontRef idx="minor"/>
      </dsp:style>
    </dsp:sp>
    <dsp:sp modelId="{0DF81D01-DB88-450D-A4EB-2DB199176916}">
      <dsp:nvSpPr>
        <dsp:cNvPr id="0" name=""/>
        <dsp:cNvSpPr/>
      </dsp:nvSpPr>
      <dsp:spPr>
        <a:xfrm>
          <a:off x="1854434" y="3494884"/>
          <a:ext cx="1487685" cy="966995"/>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AR" sz="1600" kern="1200" dirty="0"/>
            <a:t>Honorarios y comisiones</a:t>
          </a:r>
          <a:endParaRPr lang="en-US" sz="1600" kern="1200" dirty="0"/>
        </a:p>
      </dsp:txBody>
      <dsp:txXfrm>
        <a:off x="1854434" y="3494884"/>
        <a:ext cx="1487685" cy="966995"/>
      </dsp:txXfrm>
    </dsp:sp>
    <dsp:sp modelId="{49BC8FF1-448F-4DCD-9A54-B28D60775576}">
      <dsp:nvSpPr>
        <dsp:cNvPr id="0" name=""/>
        <dsp:cNvSpPr/>
      </dsp:nvSpPr>
      <dsp:spPr>
        <a:xfrm>
          <a:off x="1801933" y="483602"/>
          <a:ext cx="3863732" cy="3863732"/>
        </a:xfrm>
        <a:custGeom>
          <a:avLst/>
          <a:gdLst/>
          <a:ahLst/>
          <a:cxnLst/>
          <a:rect l="0" t="0" r="0" b="0"/>
          <a:pathLst>
            <a:path>
              <a:moveTo>
                <a:pt x="322812" y="3001002"/>
              </a:moveTo>
              <a:arcTo wR="1931866" hR="1931866" stAng="8783877" swAng="2196172"/>
            </a:path>
          </a:pathLst>
        </a:custGeom>
        <a:noFill/>
        <a:ln w="9525" cap="flat" cmpd="sng" algn="ctr">
          <a:solidFill>
            <a:schemeClr val="accent1">
              <a:hueOff val="0"/>
              <a:satOff val="0"/>
              <a:lumOff val="0"/>
              <a:alphaOff val="0"/>
            </a:schemeClr>
          </a:solidFill>
          <a:prstDash val="solid"/>
        </a:ln>
        <a:effectLst/>
        <a:scene3d>
          <a:camera prst="orthographicFront"/>
          <a:lightRig rig="chilly" dir="t"/>
        </a:scene3d>
        <a:sp3d z="-40000" prstMaterial="matte"/>
      </dsp:spPr>
      <dsp:style>
        <a:lnRef idx="1">
          <a:scrgbClr r="0" g="0" b="0"/>
        </a:lnRef>
        <a:fillRef idx="0">
          <a:scrgbClr r="0" g="0" b="0"/>
        </a:fillRef>
        <a:effectRef idx="0">
          <a:scrgbClr r="0" g="0" b="0"/>
        </a:effectRef>
        <a:fontRef idx="minor"/>
      </dsp:style>
    </dsp:sp>
    <dsp:sp modelId="{DA7B545C-486C-4684-B7B4-BD3624A0D333}">
      <dsp:nvSpPr>
        <dsp:cNvPr id="0" name=""/>
        <dsp:cNvSpPr/>
      </dsp:nvSpPr>
      <dsp:spPr>
        <a:xfrm>
          <a:off x="1152642" y="1334991"/>
          <a:ext cx="1487685" cy="966995"/>
        </a:xfrm>
        <a:prstGeom prst="round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AR" sz="1600" kern="1200" dirty="0"/>
            <a:t>Publicidad y promociones </a:t>
          </a:r>
          <a:endParaRPr lang="en-US" sz="1600" kern="1200" dirty="0"/>
        </a:p>
      </dsp:txBody>
      <dsp:txXfrm>
        <a:off x="1152642" y="1334991"/>
        <a:ext cx="1487685" cy="966995"/>
      </dsp:txXfrm>
    </dsp:sp>
    <dsp:sp modelId="{292EDC43-E2F6-4283-AA8F-AD599A0FD3C1}">
      <dsp:nvSpPr>
        <dsp:cNvPr id="0" name=""/>
        <dsp:cNvSpPr/>
      </dsp:nvSpPr>
      <dsp:spPr>
        <a:xfrm>
          <a:off x="1801933" y="483602"/>
          <a:ext cx="3863732" cy="3863732"/>
        </a:xfrm>
        <a:custGeom>
          <a:avLst/>
          <a:gdLst/>
          <a:ahLst/>
          <a:cxnLst/>
          <a:rect l="0" t="0" r="0" b="0"/>
          <a:pathLst>
            <a:path>
              <a:moveTo>
                <a:pt x="336632" y="842217"/>
              </a:moveTo>
              <a:arcTo wR="1931866" hR="1931866" stAng="12860138" swAng="1961367"/>
            </a:path>
          </a:pathLst>
        </a:custGeom>
        <a:noFill/>
        <a:ln w="9525" cap="flat" cmpd="sng" algn="ctr">
          <a:solidFill>
            <a:schemeClr val="accent1">
              <a:hueOff val="0"/>
              <a:satOff val="0"/>
              <a:lumOff val="0"/>
              <a:alphaOff val="0"/>
            </a:schemeClr>
          </a:solidFill>
          <a:prstDash val="solid"/>
        </a:ln>
        <a:effectLst/>
        <a:scene3d>
          <a:camera prst="orthographicFront"/>
          <a:lightRig rig="chilly" dir="t"/>
        </a:scene3d>
        <a:sp3d z="-40000" prstMaterial="matte"/>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6ED24A-2715-4AD0-8F2B-8D1C3953DE6D}">
      <dsp:nvSpPr>
        <dsp:cNvPr id="0" name=""/>
        <dsp:cNvSpPr/>
      </dsp:nvSpPr>
      <dsp:spPr>
        <a:xfrm>
          <a:off x="3507501" y="2036683"/>
          <a:ext cx="2489279" cy="2489279"/>
        </a:xfrm>
        <a:prstGeom prst="gear9">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AR" sz="2000" kern="1200" dirty="0"/>
            <a:t>Objetividad /</a:t>
          </a:r>
        </a:p>
        <a:p>
          <a:pPr lvl="0" algn="ctr" defTabSz="889000">
            <a:lnSpc>
              <a:spcPct val="90000"/>
            </a:lnSpc>
            <a:spcBef>
              <a:spcPct val="0"/>
            </a:spcBef>
            <a:spcAft>
              <a:spcPct val="35000"/>
            </a:spcAft>
          </a:pPr>
          <a:r>
            <a:rPr lang="es-AR" sz="2000" kern="1200" dirty="0"/>
            <a:t> </a:t>
          </a:r>
          <a:r>
            <a:rPr lang="es-AR" sz="1600" kern="1200" dirty="0"/>
            <a:t>independencia</a:t>
          </a:r>
          <a:endParaRPr lang="en-US" sz="2000" kern="1200" dirty="0"/>
        </a:p>
      </dsp:txBody>
      <dsp:txXfrm>
        <a:off x="3507501" y="2036683"/>
        <a:ext cx="2489279" cy="2489279"/>
      </dsp:txXfrm>
    </dsp:sp>
    <dsp:sp modelId="{E040BA4B-AAFE-4A5E-8C0D-E1A61D996670}">
      <dsp:nvSpPr>
        <dsp:cNvPr id="0" name=""/>
        <dsp:cNvSpPr/>
      </dsp:nvSpPr>
      <dsp:spPr>
        <a:xfrm>
          <a:off x="2059193" y="1448308"/>
          <a:ext cx="1810385" cy="1810385"/>
        </a:xfrm>
        <a:prstGeom prst="gear6">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AR" sz="1600" kern="1200" dirty="0"/>
            <a:t>Confidencialidad</a:t>
          </a:r>
          <a:endParaRPr lang="en-US" sz="1600" kern="1200" dirty="0"/>
        </a:p>
      </dsp:txBody>
      <dsp:txXfrm>
        <a:off x="2059193" y="1448308"/>
        <a:ext cx="1810385" cy="1810385"/>
      </dsp:txXfrm>
    </dsp:sp>
    <dsp:sp modelId="{142E5C9B-85DC-4C0B-AFA4-97BD8E6D8C83}">
      <dsp:nvSpPr>
        <dsp:cNvPr id="0" name=""/>
        <dsp:cNvSpPr/>
      </dsp:nvSpPr>
      <dsp:spPr>
        <a:xfrm rot="20700000">
          <a:off x="3073194" y="199327"/>
          <a:ext cx="1773807" cy="1773807"/>
        </a:xfrm>
        <a:prstGeom prst="gear6">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AR" sz="1500" kern="1200" dirty="0"/>
            <a:t>Cuidado y diligencia profesional</a:t>
          </a:r>
          <a:endParaRPr lang="en-US" sz="1500" kern="1200" dirty="0"/>
        </a:p>
      </dsp:txBody>
      <dsp:txXfrm>
        <a:off x="3462242" y="588375"/>
        <a:ext cx="995711" cy="995711"/>
      </dsp:txXfrm>
    </dsp:sp>
    <dsp:sp modelId="{E6D79A7D-49FB-41DD-8590-279D1468E44F}">
      <dsp:nvSpPr>
        <dsp:cNvPr id="0" name=""/>
        <dsp:cNvSpPr/>
      </dsp:nvSpPr>
      <dsp:spPr>
        <a:xfrm>
          <a:off x="3319746" y="1658974"/>
          <a:ext cx="3186277" cy="3186277"/>
        </a:xfrm>
        <a:prstGeom prst="circularArrow">
          <a:avLst>
            <a:gd name="adj1" fmla="val 4687"/>
            <a:gd name="adj2" fmla="val 299029"/>
            <a:gd name="adj3" fmla="val 2523572"/>
            <a:gd name="adj4" fmla="val 15845412"/>
            <a:gd name="adj5" fmla="val 5469"/>
          </a:avLst>
        </a:prstGeom>
        <a:gradFill rotWithShape="0">
          <a:gsLst>
            <a:gs pos="0">
              <a:schemeClr val="accent1">
                <a:tint val="60000"/>
                <a:hueOff val="0"/>
                <a:satOff val="0"/>
                <a:lumOff val="0"/>
                <a:alphaOff val="0"/>
                <a:tint val="73000"/>
                <a:satMod val="150000"/>
              </a:schemeClr>
            </a:gs>
            <a:gs pos="25000">
              <a:schemeClr val="accent1">
                <a:tint val="60000"/>
                <a:hueOff val="0"/>
                <a:satOff val="0"/>
                <a:lumOff val="0"/>
                <a:alphaOff val="0"/>
                <a:tint val="96000"/>
                <a:shade val="80000"/>
                <a:satMod val="105000"/>
              </a:schemeClr>
            </a:gs>
            <a:gs pos="38000">
              <a:schemeClr val="accent1">
                <a:tint val="60000"/>
                <a:hueOff val="0"/>
                <a:satOff val="0"/>
                <a:lumOff val="0"/>
                <a:alphaOff val="0"/>
                <a:tint val="96000"/>
                <a:shade val="59000"/>
                <a:satMod val="120000"/>
              </a:schemeClr>
            </a:gs>
            <a:gs pos="55000">
              <a:schemeClr val="accent1">
                <a:tint val="60000"/>
                <a:hueOff val="0"/>
                <a:satOff val="0"/>
                <a:lumOff val="0"/>
                <a:alphaOff val="0"/>
                <a:shade val="57000"/>
                <a:satMod val="120000"/>
              </a:schemeClr>
            </a:gs>
            <a:gs pos="80000">
              <a:schemeClr val="accent1">
                <a:tint val="60000"/>
                <a:hueOff val="0"/>
                <a:satOff val="0"/>
                <a:lumOff val="0"/>
                <a:alphaOff val="0"/>
                <a:shade val="56000"/>
                <a:satMod val="145000"/>
              </a:schemeClr>
            </a:gs>
            <a:gs pos="88000">
              <a:schemeClr val="accent1">
                <a:tint val="60000"/>
                <a:hueOff val="0"/>
                <a:satOff val="0"/>
                <a:lumOff val="0"/>
                <a:alphaOff val="0"/>
                <a:shade val="63000"/>
                <a:satMod val="160000"/>
              </a:schemeClr>
            </a:gs>
            <a:gs pos="100000">
              <a:schemeClr val="accent1">
                <a:tint val="60000"/>
                <a:hueOff val="0"/>
                <a:satOff val="0"/>
                <a:lumOff val="0"/>
                <a:alphaOff val="0"/>
                <a:tint val="99555"/>
                <a:satMod val="155000"/>
              </a:schemeClr>
            </a:gs>
          </a:gsLst>
          <a:lin ang="5400000" scaled="1"/>
        </a:gradFill>
        <a:ln>
          <a:noFill/>
        </a:ln>
        <a:effectLst>
          <a:glow rad="70000">
            <a:schemeClr val="accent1">
              <a:tint val="60000"/>
              <a:hueOff val="0"/>
              <a:satOff val="0"/>
              <a:lumOff val="0"/>
              <a:alphaOff val="0"/>
              <a:tint val="30000"/>
              <a:shade val="95000"/>
              <a:satMod val="300000"/>
              <a:alpha val="50000"/>
            </a:schemeClr>
          </a:glo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A9FCEB6C-C331-4F8F-B56A-05815250A76A}">
      <dsp:nvSpPr>
        <dsp:cNvPr id="0" name=""/>
        <dsp:cNvSpPr/>
      </dsp:nvSpPr>
      <dsp:spPr>
        <a:xfrm>
          <a:off x="1738577" y="1046315"/>
          <a:ext cx="2315030" cy="2315030"/>
        </a:xfrm>
        <a:prstGeom prst="leftCircularArrow">
          <a:avLst>
            <a:gd name="adj1" fmla="val 6452"/>
            <a:gd name="adj2" fmla="val 429999"/>
            <a:gd name="adj3" fmla="val 10489124"/>
            <a:gd name="adj4" fmla="val 14837806"/>
            <a:gd name="adj5" fmla="val 7527"/>
          </a:avLst>
        </a:prstGeom>
        <a:gradFill rotWithShape="0">
          <a:gsLst>
            <a:gs pos="0">
              <a:schemeClr val="accent1">
                <a:tint val="60000"/>
                <a:hueOff val="0"/>
                <a:satOff val="0"/>
                <a:lumOff val="0"/>
                <a:alphaOff val="0"/>
                <a:tint val="73000"/>
                <a:satMod val="150000"/>
              </a:schemeClr>
            </a:gs>
            <a:gs pos="25000">
              <a:schemeClr val="accent1">
                <a:tint val="60000"/>
                <a:hueOff val="0"/>
                <a:satOff val="0"/>
                <a:lumOff val="0"/>
                <a:alphaOff val="0"/>
                <a:tint val="96000"/>
                <a:shade val="80000"/>
                <a:satMod val="105000"/>
              </a:schemeClr>
            </a:gs>
            <a:gs pos="38000">
              <a:schemeClr val="accent1">
                <a:tint val="60000"/>
                <a:hueOff val="0"/>
                <a:satOff val="0"/>
                <a:lumOff val="0"/>
                <a:alphaOff val="0"/>
                <a:tint val="96000"/>
                <a:shade val="59000"/>
                <a:satMod val="120000"/>
              </a:schemeClr>
            </a:gs>
            <a:gs pos="55000">
              <a:schemeClr val="accent1">
                <a:tint val="60000"/>
                <a:hueOff val="0"/>
                <a:satOff val="0"/>
                <a:lumOff val="0"/>
                <a:alphaOff val="0"/>
                <a:shade val="57000"/>
                <a:satMod val="120000"/>
              </a:schemeClr>
            </a:gs>
            <a:gs pos="80000">
              <a:schemeClr val="accent1">
                <a:tint val="60000"/>
                <a:hueOff val="0"/>
                <a:satOff val="0"/>
                <a:lumOff val="0"/>
                <a:alphaOff val="0"/>
                <a:shade val="56000"/>
                <a:satMod val="145000"/>
              </a:schemeClr>
            </a:gs>
            <a:gs pos="88000">
              <a:schemeClr val="accent1">
                <a:tint val="60000"/>
                <a:hueOff val="0"/>
                <a:satOff val="0"/>
                <a:lumOff val="0"/>
                <a:alphaOff val="0"/>
                <a:shade val="63000"/>
                <a:satMod val="160000"/>
              </a:schemeClr>
            </a:gs>
            <a:gs pos="100000">
              <a:schemeClr val="accent1">
                <a:tint val="60000"/>
                <a:hueOff val="0"/>
                <a:satOff val="0"/>
                <a:lumOff val="0"/>
                <a:alphaOff val="0"/>
                <a:tint val="99555"/>
                <a:satMod val="155000"/>
              </a:schemeClr>
            </a:gs>
          </a:gsLst>
          <a:lin ang="5400000" scaled="1"/>
        </a:gradFill>
        <a:ln>
          <a:noFill/>
        </a:ln>
        <a:effectLst>
          <a:glow rad="70000">
            <a:schemeClr val="accent1">
              <a:tint val="60000"/>
              <a:hueOff val="0"/>
              <a:satOff val="0"/>
              <a:lumOff val="0"/>
              <a:alphaOff val="0"/>
              <a:tint val="30000"/>
              <a:shade val="95000"/>
              <a:satMod val="300000"/>
              <a:alpha val="50000"/>
            </a:schemeClr>
          </a:glo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A5492F7-FDB1-46C9-9DA2-54AD7877499A}">
      <dsp:nvSpPr>
        <dsp:cNvPr id="0" name=""/>
        <dsp:cNvSpPr/>
      </dsp:nvSpPr>
      <dsp:spPr>
        <a:xfrm>
          <a:off x="2662894" y="-190626"/>
          <a:ext cx="2496068" cy="2496068"/>
        </a:xfrm>
        <a:prstGeom prst="circularArrow">
          <a:avLst>
            <a:gd name="adj1" fmla="val 5984"/>
            <a:gd name="adj2" fmla="val 394124"/>
            <a:gd name="adj3" fmla="val 13313824"/>
            <a:gd name="adj4" fmla="val 10508221"/>
            <a:gd name="adj5" fmla="val 6981"/>
          </a:avLst>
        </a:prstGeom>
        <a:gradFill rotWithShape="0">
          <a:gsLst>
            <a:gs pos="0">
              <a:schemeClr val="accent1">
                <a:tint val="60000"/>
                <a:hueOff val="0"/>
                <a:satOff val="0"/>
                <a:lumOff val="0"/>
                <a:alphaOff val="0"/>
                <a:tint val="73000"/>
                <a:satMod val="150000"/>
              </a:schemeClr>
            </a:gs>
            <a:gs pos="25000">
              <a:schemeClr val="accent1">
                <a:tint val="60000"/>
                <a:hueOff val="0"/>
                <a:satOff val="0"/>
                <a:lumOff val="0"/>
                <a:alphaOff val="0"/>
                <a:tint val="96000"/>
                <a:shade val="80000"/>
                <a:satMod val="105000"/>
              </a:schemeClr>
            </a:gs>
            <a:gs pos="38000">
              <a:schemeClr val="accent1">
                <a:tint val="60000"/>
                <a:hueOff val="0"/>
                <a:satOff val="0"/>
                <a:lumOff val="0"/>
                <a:alphaOff val="0"/>
                <a:tint val="96000"/>
                <a:shade val="59000"/>
                <a:satMod val="120000"/>
              </a:schemeClr>
            </a:gs>
            <a:gs pos="55000">
              <a:schemeClr val="accent1">
                <a:tint val="60000"/>
                <a:hueOff val="0"/>
                <a:satOff val="0"/>
                <a:lumOff val="0"/>
                <a:alphaOff val="0"/>
                <a:shade val="57000"/>
                <a:satMod val="120000"/>
              </a:schemeClr>
            </a:gs>
            <a:gs pos="80000">
              <a:schemeClr val="accent1">
                <a:tint val="60000"/>
                <a:hueOff val="0"/>
                <a:satOff val="0"/>
                <a:lumOff val="0"/>
                <a:alphaOff val="0"/>
                <a:shade val="56000"/>
                <a:satMod val="145000"/>
              </a:schemeClr>
            </a:gs>
            <a:gs pos="88000">
              <a:schemeClr val="accent1">
                <a:tint val="60000"/>
                <a:hueOff val="0"/>
                <a:satOff val="0"/>
                <a:lumOff val="0"/>
                <a:alphaOff val="0"/>
                <a:shade val="63000"/>
                <a:satMod val="160000"/>
              </a:schemeClr>
            </a:gs>
            <a:gs pos="100000">
              <a:schemeClr val="accent1">
                <a:tint val="60000"/>
                <a:hueOff val="0"/>
                <a:satOff val="0"/>
                <a:lumOff val="0"/>
                <a:alphaOff val="0"/>
                <a:tint val="99555"/>
                <a:satMod val="155000"/>
              </a:schemeClr>
            </a:gs>
          </a:gsLst>
          <a:lin ang="5400000" scaled="1"/>
        </a:gradFill>
        <a:ln>
          <a:noFill/>
        </a:ln>
        <a:effectLst>
          <a:glow rad="70000">
            <a:schemeClr val="accent1">
              <a:tint val="60000"/>
              <a:hueOff val="0"/>
              <a:satOff val="0"/>
              <a:lumOff val="0"/>
              <a:alphaOff val="0"/>
              <a:tint val="30000"/>
              <a:shade val="95000"/>
              <a:satMod val="300000"/>
              <a:alpha val="50000"/>
            </a:schemeClr>
          </a:glo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41BEF1C-32E7-47D2-B5F4-220A30DA8076}">
      <dsp:nvSpPr>
        <dsp:cNvPr id="0" name=""/>
        <dsp:cNvSpPr/>
      </dsp:nvSpPr>
      <dsp:spPr>
        <a:xfrm>
          <a:off x="2376011" y="56574"/>
          <a:ext cx="2715577" cy="2715577"/>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s-AR" sz="2100" kern="1200" dirty="0"/>
            <a:t>La sociedad en su conjunto</a:t>
          </a:r>
          <a:endParaRPr lang="en-US" sz="2100" kern="1200" dirty="0"/>
        </a:p>
      </dsp:txBody>
      <dsp:txXfrm>
        <a:off x="2738088" y="531800"/>
        <a:ext cx="1991423" cy="1222010"/>
      </dsp:txXfrm>
    </dsp:sp>
    <dsp:sp modelId="{08843586-00C4-43D7-97D6-74B3255F63D3}">
      <dsp:nvSpPr>
        <dsp:cNvPr id="0" name=""/>
        <dsp:cNvSpPr/>
      </dsp:nvSpPr>
      <dsp:spPr>
        <a:xfrm>
          <a:off x="3355882" y="1753810"/>
          <a:ext cx="2715577" cy="2715577"/>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s-AR" sz="2100" kern="1200" dirty="0"/>
            <a:t>La asociación profesional a la que pertenece</a:t>
          </a:r>
          <a:endParaRPr lang="en-US" sz="2100" kern="1200" dirty="0"/>
        </a:p>
      </dsp:txBody>
      <dsp:txXfrm>
        <a:off x="4186396" y="2455334"/>
        <a:ext cx="1629346" cy="1493567"/>
      </dsp:txXfrm>
    </dsp:sp>
    <dsp:sp modelId="{6C530810-579B-4487-933F-FE128D12B45D}">
      <dsp:nvSpPr>
        <dsp:cNvPr id="0" name=""/>
        <dsp:cNvSpPr/>
      </dsp:nvSpPr>
      <dsp:spPr>
        <a:xfrm>
          <a:off x="1396140" y="1753810"/>
          <a:ext cx="2715577" cy="2715577"/>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s-AR" sz="2100" kern="1200" dirty="0"/>
            <a:t>Los organismos públicos y/o profesionales</a:t>
          </a:r>
          <a:endParaRPr lang="en-US" sz="2100" kern="1200" dirty="0"/>
        </a:p>
      </dsp:txBody>
      <dsp:txXfrm>
        <a:off x="1651857" y="2455334"/>
        <a:ext cx="1629346" cy="149356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6930B4F-F9D2-4172-8CC6-7BF5A9CB0851}">
      <dsp:nvSpPr>
        <dsp:cNvPr id="0" name=""/>
        <dsp:cNvSpPr/>
      </dsp:nvSpPr>
      <dsp:spPr>
        <a:xfrm>
          <a:off x="154378" y="0"/>
          <a:ext cx="7241540" cy="4525963"/>
        </a:xfrm>
        <a:prstGeom prst="swooshArrow">
          <a:avLst>
            <a:gd name="adj1" fmla="val 25000"/>
            <a:gd name="adj2" fmla="val 25000"/>
          </a:avLst>
        </a:prstGeom>
        <a:gradFill rotWithShape="0">
          <a:gsLst>
            <a:gs pos="0">
              <a:schemeClr val="accent1">
                <a:tint val="40000"/>
                <a:hueOff val="0"/>
                <a:satOff val="0"/>
                <a:lumOff val="0"/>
                <a:alphaOff val="0"/>
                <a:tint val="73000"/>
                <a:satMod val="150000"/>
              </a:schemeClr>
            </a:gs>
            <a:gs pos="25000">
              <a:schemeClr val="accent1">
                <a:tint val="40000"/>
                <a:hueOff val="0"/>
                <a:satOff val="0"/>
                <a:lumOff val="0"/>
                <a:alphaOff val="0"/>
                <a:tint val="96000"/>
                <a:shade val="80000"/>
                <a:satMod val="105000"/>
              </a:schemeClr>
            </a:gs>
            <a:gs pos="38000">
              <a:schemeClr val="accent1">
                <a:tint val="40000"/>
                <a:hueOff val="0"/>
                <a:satOff val="0"/>
                <a:lumOff val="0"/>
                <a:alphaOff val="0"/>
                <a:tint val="96000"/>
                <a:shade val="59000"/>
                <a:satMod val="120000"/>
              </a:schemeClr>
            </a:gs>
            <a:gs pos="55000">
              <a:schemeClr val="accent1">
                <a:tint val="40000"/>
                <a:hueOff val="0"/>
                <a:satOff val="0"/>
                <a:lumOff val="0"/>
                <a:alphaOff val="0"/>
                <a:shade val="57000"/>
                <a:satMod val="120000"/>
              </a:schemeClr>
            </a:gs>
            <a:gs pos="80000">
              <a:schemeClr val="accent1">
                <a:tint val="40000"/>
                <a:hueOff val="0"/>
                <a:satOff val="0"/>
                <a:lumOff val="0"/>
                <a:alphaOff val="0"/>
                <a:shade val="56000"/>
                <a:satMod val="145000"/>
              </a:schemeClr>
            </a:gs>
            <a:gs pos="88000">
              <a:schemeClr val="accent1">
                <a:tint val="40000"/>
                <a:hueOff val="0"/>
                <a:satOff val="0"/>
                <a:lumOff val="0"/>
                <a:alphaOff val="0"/>
                <a:shade val="63000"/>
                <a:satMod val="160000"/>
              </a:schemeClr>
            </a:gs>
            <a:gs pos="100000">
              <a:schemeClr val="accent1">
                <a:tint val="40000"/>
                <a:hueOff val="0"/>
                <a:satOff val="0"/>
                <a:lumOff val="0"/>
                <a:alphaOff val="0"/>
                <a:tint val="99555"/>
                <a:satMod val="155000"/>
              </a:schemeClr>
            </a:gs>
          </a:gsLst>
          <a:lin ang="5400000" scaled="1"/>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17F06FAF-2C5B-4B78-9668-A852F328B6C4}">
      <dsp:nvSpPr>
        <dsp:cNvPr id="0" name=""/>
        <dsp:cNvSpPr/>
      </dsp:nvSpPr>
      <dsp:spPr>
        <a:xfrm>
          <a:off x="1032705" y="3123819"/>
          <a:ext cx="188280" cy="188280"/>
        </a:xfrm>
        <a:prstGeom prst="ellipse">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D032A45A-1253-4805-8F45-5AD27B964ED8}">
      <dsp:nvSpPr>
        <dsp:cNvPr id="0" name=""/>
        <dsp:cNvSpPr/>
      </dsp:nvSpPr>
      <dsp:spPr>
        <a:xfrm>
          <a:off x="1126845" y="3217959"/>
          <a:ext cx="1687279" cy="1308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766" tIns="0" rIns="0" bIns="0" numCol="1" spcCol="1270" anchor="t" anchorCtr="0">
          <a:noAutofit/>
        </a:bodyPr>
        <a:lstStyle/>
        <a:p>
          <a:pPr lvl="0" algn="l" defTabSz="1066800">
            <a:lnSpc>
              <a:spcPct val="90000"/>
            </a:lnSpc>
            <a:spcBef>
              <a:spcPct val="0"/>
            </a:spcBef>
            <a:spcAft>
              <a:spcPct val="35000"/>
            </a:spcAft>
          </a:pPr>
          <a:r>
            <a:rPr lang="es-AR" sz="2400" kern="1200" dirty="0"/>
            <a:t>Tipo de trabajo</a:t>
          </a:r>
          <a:endParaRPr lang="en-US" sz="2400" kern="1200" dirty="0"/>
        </a:p>
      </dsp:txBody>
      <dsp:txXfrm>
        <a:off x="1126845" y="3217959"/>
        <a:ext cx="1687279" cy="1308003"/>
      </dsp:txXfrm>
    </dsp:sp>
    <dsp:sp modelId="{9398B659-6258-447F-8172-228D83BDC303}">
      <dsp:nvSpPr>
        <dsp:cNvPr id="0" name=""/>
        <dsp:cNvSpPr/>
      </dsp:nvSpPr>
      <dsp:spPr>
        <a:xfrm>
          <a:off x="2694638" y="1893662"/>
          <a:ext cx="340352" cy="340352"/>
        </a:xfrm>
        <a:prstGeom prst="ellipse">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A35D3DF-1761-41EE-9FF5-0BDFC8EEDB70}">
      <dsp:nvSpPr>
        <dsp:cNvPr id="0" name=""/>
        <dsp:cNvSpPr/>
      </dsp:nvSpPr>
      <dsp:spPr>
        <a:xfrm>
          <a:off x="2920751" y="2063839"/>
          <a:ext cx="2202164" cy="2462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346" tIns="0" rIns="0" bIns="0" numCol="1" spcCol="1270" anchor="t" anchorCtr="0">
          <a:noAutofit/>
        </a:bodyPr>
        <a:lstStyle/>
        <a:p>
          <a:pPr lvl="0" algn="l" defTabSz="1066800">
            <a:lnSpc>
              <a:spcPct val="90000"/>
            </a:lnSpc>
            <a:spcBef>
              <a:spcPct val="0"/>
            </a:spcBef>
            <a:spcAft>
              <a:spcPct val="35000"/>
            </a:spcAft>
          </a:pPr>
          <a:r>
            <a:rPr lang="es-AR" sz="2400" kern="1200" dirty="0"/>
            <a:t>Profesional interviniente</a:t>
          </a:r>
          <a:endParaRPr lang="en-US" sz="2400" kern="1200" dirty="0"/>
        </a:p>
      </dsp:txBody>
      <dsp:txXfrm>
        <a:off x="2920751" y="2063839"/>
        <a:ext cx="2202164" cy="2462123"/>
      </dsp:txXfrm>
    </dsp:sp>
    <dsp:sp modelId="{B90A366F-6B3A-4E3B-AE7B-3DC8927E96C0}">
      <dsp:nvSpPr>
        <dsp:cNvPr id="0" name=""/>
        <dsp:cNvSpPr/>
      </dsp:nvSpPr>
      <dsp:spPr>
        <a:xfrm>
          <a:off x="4693304" y="1145068"/>
          <a:ext cx="470700" cy="470700"/>
        </a:xfrm>
        <a:prstGeom prst="ellipse">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38A97A4-55A2-473E-8741-44D7BB130D2C}">
      <dsp:nvSpPr>
        <dsp:cNvPr id="0" name=""/>
        <dsp:cNvSpPr/>
      </dsp:nvSpPr>
      <dsp:spPr>
        <a:xfrm>
          <a:off x="4928654" y="1380418"/>
          <a:ext cx="1737969" cy="31455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414" tIns="0" rIns="0" bIns="0" numCol="1" spcCol="1270" anchor="t" anchorCtr="0">
          <a:noAutofit/>
        </a:bodyPr>
        <a:lstStyle/>
        <a:p>
          <a:pPr lvl="0" algn="l" defTabSz="977900">
            <a:lnSpc>
              <a:spcPct val="90000"/>
            </a:lnSpc>
            <a:spcBef>
              <a:spcPct val="0"/>
            </a:spcBef>
            <a:spcAft>
              <a:spcPct val="35000"/>
            </a:spcAft>
          </a:pPr>
          <a:r>
            <a:rPr lang="es-AR" sz="2200" kern="1200" dirty="0"/>
            <a:t>Riesgo involucrado</a:t>
          </a:r>
          <a:endParaRPr lang="en-US" sz="2200" kern="1200" dirty="0"/>
        </a:p>
      </dsp:txBody>
      <dsp:txXfrm>
        <a:off x="4928654" y="1380418"/>
        <a:ext cx="1737969" cy="3145544"/>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s-ES"/>
          </a:p>
        </p:txBody>
      </p:sp>
      <p:sp>
        <p:nvSpPr>
          <p:cNvPr id="3" name="2 Marcador de fecha"/>
          <p:cNvSpPr>
            <a:spLocks noGrp="1"/>
          </p:cNvSpPr>
          <p:nvPr>
            <p:ph type="dt" sz="quarter" idx="1"/>
          </p:nvPr>
        </p:nvSpPr>
        <p:spPr>
          <a:xfrm>
            <a:off x="3995217" y="0"/>
            <a:ext cx="3056414" cy="465455"/>
          </a:xfrm>
          <a:prstGeom prst="rect">
            <a:avLst/>
          </a:prstGeom>
        </p:spPr>
        <p:txBody>
          <a:bodyPr vert="horz" lIns="93497" tIns="46749" rIns="93497" bIns="46749" rtlCol="0"/>
          <a:lstStyle>
            <a:lvl1pPr algn="r">
              <a:defRPr sz="1200"/>
            </a:lvl1pPr>
          </a:lstStyle>
          <a:p>
            <a:fld id="{BE6BF97C-A81E-4816-8071-648964661E8E}" type="datetimeFigureOut">
              <a:rPr lang="es-ES" smtClean="0"/>
              <a:pPr/>
              <a:t>19/06/2012</a:t>
            </a:fld>
            <a:endParaRPr lang="es-ES"/>
          </a:p>
        </p:txBody>
      </p:sp>
      <p:sp>
        <p:nvSpPr>
          <p:cNvPr id="4" name="3 Marcador de pie de página"/>
          <p:cNvSpPr>
            <a:spLocks noGrp="1"/>
          </p:cNvSpPr>
          <p:nvPr>
            <p:ph type="ftr" sz="quarter" idx="2"/>
          </p:nvPr>
        </p:nvSpPr>
        <p:spPr>
          <a:xfrm>
            <a:off x="0" y="8842029"/>
            <a:ext cx="3056414" cy="465455"/>
          </a:xfrm>
          <a:prstGeom prst="rect">
            <a:avLst/>
          </a:prstGeom>
        </p:spPr>
        <p:txBody>
          <a:bodyPr vert="horz" lIns="93497" tIns="46749" rIns="93497" bIns="46749"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995217" y="8842029"/>
            <a:ext cx="3056414" cy="465455"/>
          </a:xfrm>
          <a:prstGeom prst="rect">
            <a:avLst/>
          </a:prstGeom>
        </p:spPr>
        <p:txBody>
          <a:bodyPr vert="horz" lIns="93497" tIns="46749" rIns="93497" bIns="46749" rtlCol="0" anchor="b"/>
          <a:lstStyle>
            <a:lvl1pPr algn="r">
              <a:defRPr sz="1200"/>
            </a:lvl1pPr>
          </a:lstStyle>
          <a:p>
            <a:fld id="{BD7C8873-B989-4906-A808-CDE1279C97AC}" type="slidenum">
              <a:rPr lang="es-ES" smtClean="0"/>
              <a:pPr/>
              <a:t>‹Nº›</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061E9EC-6BA1-43E8-BF38-208D4682A17F}" type="datetimeFigureOut">
              <a:rPr lang="en-US" smtClean="0"/>
              <a:pPr/>
              <a:t>6/19/2012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6E110D0-FFF4-4C67-AB10-C3C1E5B32203}" type="slidenum">
              <a:rPr lang="en-US" smtClean="0"/>
              <a:pPr/>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61E9EC-6BA1-43E8-BF38-208D4682A17F}" type="datetimeFigureOut">
              <a:rPr lang="en-US" smtClean="0"/>
              <a:pPr/>
              <a:t>6/19/2012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110D0-FFF4-4C67-AB10-C3C1E5B32203}"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61E9EC-6BA1-43E8-BF38-208D4682A17F}" type="datetimeFigureOut">
              <a:rPr lang="en-US" smtClean="0"/>
              <a:pPr/>
              <a:t>6/19/2012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110D0-FFF4-4C67-AB10-C3C1E5B32203}"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61E9EC-6BA1-43E8-BF38-208D4682A17F}" type="datetimeFigureOut">
              <a:rPr lang="en-US" smtClean="0"/>
              <a:pPr/>
              <a:t>6/19/2012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110D0-FFF4-4C67-AB10-C3C1E5B32203}"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061E9EC-6BA1-43E8-BF38-208D4682A17F}" type="datetimeFigureOut">
              <a:rPr lang="en-US" smtClean="0"/>
              <a:pPr/>
              <a:t>6/19/2012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110D0-FFF4-4C67-AB10-C3C1E5B32203}" type="slidenum">
              <a:rPr lang="en-US" smtClean="0"/>
              <a:pPr/>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061E9EC-6BA1-43E8-BF38-208D4682A17F}" type="datetimeFigureOut">
              <a:rPr lang="en-US" smtClean="0"/>
              <a:pPr/>
              <a:t>6/19/2012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E110D0-FFF4-4C67-AB10-C3C1E5B32203}"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061E9EC-6BA1-43E8-BF38-208D4682A17F}" type="datetimeFigureOut">
              <a:rPr lang="en-US" smtClean="0"/>
              <a:pPr/>
              <a:t>6/19/2012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E110D0-FFF4-4C67-AB10-C3C1E5B32203}"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061E9EC-6BA1-43E8-BF38-208D4682A17F}" type="datetimeFigureOut">
              <a:rPr lang="en-US" smtClean="0"/>
              <a:pPr/>
              <a:t>6/19/2012</a:t>
            </a:fld>
            <a:endParaRPr lang="en-US"/>
          </a:p>
        </p:txBody>
      </p:sp>
      <p:sp>
        <p:nvSpPr>
          <p:cNvPr id="8" name="Slide Number Placeholder 7"/>
          <p:cNvSpPr>
            <a:spLocks noGrp="1"/>
          </p:cNvSpPr>
          <p:nvPr>
            <p:ph type="sldNum" sz="quarter" idx="11"/>
          </p:nvPr>
        </p:nvSpPr>
        <p:spPr/>
        <p:txBody>
          <a:bodyPr/>
          <a:lstStyle/>
          <a:p>
            <a:fld id="{D6E110D0-FFF4-4C67-AB10-C3C1E5B32203}" type="slidenum">
              <a:rPr lang="en-US" smtClean="0"/>
              <a:pPr/>
              <a:t>‹Nº›</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61E9EC-6BA1-43E8-BF38-208D4682A17F}" type="datetimeFigureOut">
              <a:rPr lang="en-US" smtClean="0"/>
              <a:pPr/>
              <a:t>6/19/2012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E110D0-FFF4-4C67-AB10-C3C1E5B32203}"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061E9EC-6BA1-43E8-BF38-208D4682A17F}" type="datetimeFigureOut">
              <a:rPr lang="en-US" smtClean="0"/>
              <a:pPr/>
              <a:t>6/19/2012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D6E110D0-FFF4-4C67-AB10-C3C1E5B32203}"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1061E9EC-6BA1-43E8-BF38-208D4682A17F}" type="datetimeFigureOut">
              <a:rPr lang="en-US" smtClean="0"/>
              <a:pPr/>
              <a:t>6/19/2012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E110D0-FFF4-4C67-AB10-C3C1E5B32203}"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061E9EC-6BA1-43E8-BF38-208D4682A17F}" type="datetimeFigureOut">
              <a:rPr lang="en-US" smtClean="0"/>
              <a:pPr/>
              <a:t>6/19/2012</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D6E110D0-FFF4-4C67-AB10-C3C1E5B32203}" type="slidenum">
              <a:rPr lang="en-US" smtClean="0"/>
              <a:pPr/>
              <a:t>‹Nº›</a:t>
            </a:fld>
            <a:endParaRPr lang="en-US"/>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276872"/>
            <a:ext cx="6480048" cy="1512168"/>
          </a:xfrm>
        </p:spPr>
        <p:txBody>
          <a:bodyPr>
            <a:normAutofit fontScale="90000"/>
          </a:bodyPr>
          <a:lstStyle/>
          <a:p>
            <a:r>
              <a:rPr lang="es-ES" sz="3600" dirty="0"/>
              <a:t>Consecuencias derivadas del accionar profesional</a:t>
            </a:r>
          </a:p>
        </p:txBody>
      </p:sp>
      <p:sp>
        <p:nvSpPr>
          <p:cNvPr id="3" name="Subtitle 2"/>
          <p:cNvSpPr>
            <a:spLocks noGrp="1"/>
          </p:cNvSpPr>
          <p:nvPr>
            <p:ph type="subTitle" idx="1"/>
          </p:nvPr>
        </p:nvSpPr>
        <p:spPr>
          <a:xfrm>
            <a:off x="467544" y="4149080"/>
            <a:ext cx="6552056" cy="816496"/>
          </a:xfrm>
        </p:spPr>
        <p:txBody>
          <a:bodyPr/>
          <a:lstStyle/>
          <a:p>
            <a:r>
              <a:rPr lang="es-AR" dirty="0"/>
              <a:t>Consejo Profesional de Ciencias Económicas de la Ciudad Autónoma de Buenos Aires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s-AR" dirty="0"/>
              <a:t>Comentarios finales</a:t>
            </a:r>
            <a:endParaRPr lang="en-US" dirty="0"/>
          </a:p>
        </p:txBody>
      </p:sp>
      <p:sp>
        <p:nvSpPr>
          <p:cNvPr id="4" name="Content Placeholder 3"/>
          <p:cNvSpPr>
            <a:spLocks noGrp="1"/>
          </p:cNvSpPr>
          <p:nvPr>
            <p:ph idx="1"/>
          </p:nvPr>
        </p:nvSpPr>
        <p:spPr/>
        <p:txBody>
          <a:bodyPr>
            <a:normAutofit/>
          </a:bodyPr>
          <a:lstStyle/>
          <a:p>
            <a:r>
              <a:rPr lang="es-ES" sz="1800" dirty="0"/>
              <a:t>El profesional realiza su tarea respaldándola en sus propios papeles de trabajo, los que deben ser guardados bajo estricto secreto profesional. </a:t>
            </a:r>
          </a:p>
          <a:p>
            <a:pPr>
              <a:buNone/>
            </a:pPr>
            <a:endParaRPr lang="es-ES" sz="1800" dirty="0"/>
          </a:p>
          <a:p>
            <a:r>
              <a:rPr lang="es-ES" sz="1800" dirty="0"/>
              <a:t>La conducta del profesional para ser alcanzada por sanciones de tipo civil y penal, debe requerir de la existencia de una relación de causalidad adecuada entre la situación reprochable y la conducta del profesional. La detección de un delito no implica necesariamente la participación dolosa del profesional.</a:t>
            </a:r>
          </a:p>
          <a:p>
            <a:endParaRPr lang="es-ES" sz="1800" dirty="0"/>
          </a:p>
          <a:p>
            <a:r>
              <a:rPr lang="es-ES" sz="1800" dirty="0"/>
              <a:t>Es importante destacar el involucramiento del contador público en los procedimientos de la Ley de prevención de lavado de dinero y financiamiento del terrorismo.</a:t>
            </a:r>
            <a:endParaRPr lang="en-US" sz="1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7467600" cy="2044823"/>
          </a:xfrm>
        </p:spPr>
        <p:txBody>
          <a:bodyPr/>
          <a:lstStyle/>
          <a:p>
            <a:pPr algn="ctr">
              <a:buNone/>
            </a:pPr>
            <a:endParaRPr lang="es-AR" dirty="0" smtClean="0"/>
          </a:p>
          <a:p>
            <a:pPr algn="ctr">
              <a:buNone/>
            </a:pPr>
            <a:endParaRPr lang="es-AR" dirty="0" smtClean="0"/>
          </a:p>
          <a:p>
            <a:pPr algn="ctr">
              <a:buNone/>
            </a:pPr>
            <a:r>
              <a:rPr lang="es-AR" dirty="0" smtClean="0"/>
              <a:t>Muchas Gracias!!</a:t>
            </a:r>
          </a:p>
          <a:p>
            <a:pPr algn="ctr">
              <a:buNone/>
            </a:pPr>
            <a:endParaRPr lang="es-AR" dirty="0" smtClean="0"/>
          </a:p>
          <a:p>
            <a:pPr algn="ctr">
              <a:buNone/>
            </a:pPr>
            <a:endParaRPr lang="es-ES" dirty="0"/>
          </a:p>
        </p:txBody>
      </p:sp>
      <p:sp>
        <p:nvSpPr>
          <p:cNvPr id="4" name="3 CuadroTexto"/>
          <p:cNvSpPr txBox="1"/>
          <p:nvPr/>
        </p:nvSpPr>
        <p:spPr>
          <a:xfrm>
            <a:off x="1403648" y="5589240"/>
            <a:ext cx="3600400" cy="523220"/>
          </a:xfrm>
          <a:prstGeom prst="rect">
            <a:avLst/>
          </a:prstGeom>
          <a:noFill/>
        </p:spPr>
        <p:txBody>
          <a:bodyPr wrap="square" rtlCol="0">
            <a:spAutoFit/>
          </a:bodyPr>
          <a:lstStyle/>
          <a:p>
            <a:r>
              <a:rPr lang="es-AR" sz="1400" dirty="0" smtClean="0"/>
              <a:t>Dr. CP. Gustavo Kurgansky</a:t>
            </a:r>
          </a:p>
          <a:p>
            <a:r>
              <a:rPr lang="es-AR" sz="1400" dirty="0" smtClean="0"/>
              <a:t>Dr. CP. Daniel Salmoiraghi</a:t>
            </a:r>
            <a:endParaRPr lang="es-ES"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AR" sz="3600" dirty="0"/>
              <a:t>Ética profesional – rol del profesional en ciencias económicas</a:t>
            </a:r>
            <a:endParaRPr lang="en-US" sz="3600" dirty="0"/>
          </a:p>
        </p:txBody>
      </p:sp>
      <p:graphicFrame>
        <p:nvGraphicFramePr>
          <p:cNvPr id="8" name="Content Placeholder 7"/>
          <p:cNvGraphicFramePr>
            <a:graphicFrameLocks noGrp="1"/>
          </p:cNvGraphicFramePr>
          <p:nvPr>
            <p:ph idx="1"/>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a:t>Competencia profesional</a:t>
            </a:r>
            <a:endParaRPr lang="en-US" dirty="0"/>
          </a:p>
        </p:txBody>
      </p:sp>
      <p:graphicFrame>
        <p:nvGraphicFramePr>
          <p:cNvPr id="5" name="Content Placeholder 4"/>
          <p:cNvGraphicFramePr>
            <a:graphicFrameLocks noGrp="1"/>
          </p:cNvGraphicFramePr>
          <p:nvPr>
            <p:ph idx="1"/>
          </p:nvPr>
        </p:nvGraphicFramePr>
        <p:xfrm>
          <a:off x="467544" y="1628800"/>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Line Callout 2 9"/>
          <p:cNvSpPr/>
          <p:nvPr/>
        </p:nvSpPr>
        <p:spPr>
          <a:xfrm>
            <a:off x="5940152" y="1484784"/>
            <a:ext cx="1512168" cy="936104"/>
          </a:xfrm>
          <a:prstGeom prst="borderCallout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563" indent="-182563">
              <a:buFont typeface="Arial" pitchFamily="34" charset="0"/>
              <a:buChar char="•"/>
            </a:pPr>
            <a:r>
              <a:rPr lang="es-AR" sz="1200" dirty="0"/>
              <a:t>Comportamiento profesional</a:t>
            </a:r>
          </a:p>
          <a:p>
            <a:pPr marL="182563" indent="-182563">
              <a:buFont typeface="Arial" pitchFamily="34" charset="0"/>
              <a:buChar char="•"/>
            </a:pPr>
            <a:r>
              <a:rPr lang="es-AR" sz="1200" dirty="0"/>
              <a:t>Formación continuada</a:t>
            </a:r>
          </a:p>
        </p:txBody>
      </p:sp>
      <p:sp>
        <p:nvSpPr>
          <p:cNvPr id="11" name="Line Callout 2 10"/>
          <p:cNvSpPr/>
          <p:nvPr/>
        </p:nvSpPr>
        <p:spPr>
          <a:xfrm>
            <a:off x="467544" y="4725144"/>
            <a:ext cx="1512168" cy="864096"/>
          </a:xfrm>
          <a:prstGeom prst="borderCallout2">
            <a:avLst>
              <a:gd name="adj1" fmla="val 54465"/>
              <a:gd name="adj2" fmla="val 106159"/>
              <a:gd name="adj3" fmla="val 33300"/>
              <a:gd name="adj4" fmla="val 113121"/>
              <a:gd name="adj5" fmla="val 65"/>
              <a:gd name="adj6" fmla="val 16991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563" indent="-182563">
              <a:buFont typeface="Arial" pitchFamily="34" charset="0"/>
              <a:buChar char="•"/>
            </a:pPr>
            <a:r>
              <a:rPr lang="es-AR" sz="1200" dirty="0"/>
              <a:t>Secreto profesional</a:t>
            </a:r>
          </a:p>
          <a:p>
            <a:pPr marL="182563" indent="-182563">
              <a:buFont typeface="Arial" pitchFamily="34" charset="0"/>
              <a:buChar char="•"/>
            </a:pPr>
            <a:r>
              <a:rPr lang="es-AR" sz="1200" dirty="0"/>
              <a:t>Transparencia</a:t>
            </a:r>
            <a:endParaRPr lang="en-US"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s-AR" dirty="0"/>
              <a:t>Responsabilidad individual y asociación de profesionales</a:t>
            </a:r>
            <a:endParaRPr lang="en-US" dirty="0"/>
          </a:p>
        </p:txBody>
      </p:sp>
      <p:sp>
        <p:nvSpPr>
          <p:cNvPr id="4" name="Content Placeholder 3"/>
          <p:cNvSpPr>
            <a:spLocks noGrp="1"/>
          </p:cNvSpPr>
          <p:nvPr>
            <p:ph idx="1"/>
          </p:nvPr>
        </p:nvSpPr>
        <p:spPr/>
        <p:txBody>
          <a:bodyPr>
            <a:normAutofit fontScale="92500" lnSpcReduction="10000"/>
          </a:bodyPr>
          <a:lstStyle/>
          <a:p>
            <a:pPr marL="0" indent="0">
              <a:buNone/>
            </a:pPr>
            <a:r>
              <a:rPr lang="es-ES" sz="2200" dirty="0"/>
              <a:t>Las principales funciones del profesional en ciencias económicas que a los fines de este trabajo merecen destacarse se pueden categorizar básicamente en:</a:t>
            </a:r>
          </a:p>
          <a:p>
            <a:endParaRPr lang="en-US" dirty="0"/>
          </a:p>
          <a:p>
            <a:pPr lvl="1"/>
            <a:r>
              <a:rPr lang="en-US" sz="2200" dirty="0"/>
              <a:t>Auditor </a:t>
            </a:r>
            <a:r>
              <a:rPr lang="en-US" sz="2200" dirty="0" err="1"/>
              <a:t>externo</a:t>
            </a:r>
            <a:r>
              <a:rPr lang="en-US" sz="2200" dirty="0"/>
              <a:t> de </a:t>
            </a:r>
            <a:r>
              <a:rPr lang="en-US" sz="2200" dirty="0" err="1"/>
              <a:t>estados</a:t>
            </a:r>
            <a:r>
              <a:rPr lang="en-US" sz="2200" dirty="0"/>
              <a:t> </a:t>
            </a:r>
            <a:r>
              <a:rPr lang="en-US" sz="2200" dirty="0" err="1"/>
              <a:t>contables</a:t>
            </a:r>
            <a:r>
              <a:rPr lang="en-US" sz="2200" dirty="0"/>
              <a:t>.</a:t>
            </a:r>
          </a:p>
          <a:p>
            <a:pPr lvl="1"/>
            <a:r>
              <a:rPr lang="en-US" sz="2200" dirty="0" err="1"/>
              <a:t>Síndico</a:t>
            </a:r>
            <a:r>
              <a:rPr lang="en-US" sz="2200" dirty="0"/>
              <a:t> </a:t>
            </a:r>
            <a:r>
              <a:rPr lang="en-US" sz="2200" dirty="0" err="1"/>
              <a:t>societario</a:t>
            </a:r>
            <a:r>
              <a:rPr lang="en-US" sz="2200" dirty="0"/>
              <a:t>.</a:t>
            </a:r>
          </a:p>
          <a:p>
            <a:pPr lvl="1"/>
            <a:r>
              <a:rPr lang="en-US" sz="2200" dirty="0" err="1"/>
              <a:t>Consultor</a:t>
            </a:r>
            <a:r>
              <a:rPr lang="en-US" sz="2200" dirty="0"/>
              <a:t> o </a:t>
            </a:r>
            <a:r>
              <a:rPr lang="en-US" sz="2200" dirty="0" err="1"/>
              <a:t>asesor</a:t>
            </a:r>
            <a:r>
              <a:rPr lang="en-US" sz="2200" dirty="0"/>
              <a:t> </a:t>
            </a:r>
            <a:r>
              <a:rPr lang="en-US" sz="2200" dirty="0" err="1"/>
              <a:t>técnico</a:t>
            </a:r>
            <a:r>
              <a:rPr lang="en-US" sz="2200" dirty="0"/>
              <a:t> </a:t>
            </a:r>
            <a:r>
              <a:rPr lang="en-US" sz="2200" dirty="0" err="1"/>
              <a:t>impositivo</a:t>
            </a:r>
            <a:r>
              <a:rPr lang="en-US" sz="2200" dirty="0"/>
              <a:t> o </a:t>
            </a:r>
            <a:r>
              <a:rPr lang="en-US" sz="2200" dirty="0" err="1"/>
              <a:t>previsional</a:t>
            </a:r>
            <a:r>
              <a:rPr lang="en-US" sz="2200" dirty="0"/>
              <a:t>.</a:t>
            </a:r>
          </a:p>
          <a:p>
            <a:pPr lvl="1"/>
            <a:r>
              <a:rPr lang="es-ES" sz="2200" dirty="0"/>
              <a:t>Liquidador impositivo (ejemplo: preparación de las declaraciones juradas en base a información proporcionada por el usuario de los servicios profesionales).</a:t>
            </a:r>
          </a:p>
          <a:p>
            <a:pPr lvl="1"/>
            <a:r>
              <a:rPr lang="es-ES" sz="2200" dirty="0"/>
              <a:t>Tercerización de servicios (liquidación de remuneraciones, teneduría de libros, prestación de servicios administrativos, etc.).</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s-AR" sz="3600" dirty="0"/>
              <a:t>Responsabilidad individual y asociación de profesionales (cont.)</a:t>
            </a:r>
            <a:endParaRPr lang="en-US" sz="3600" dirty="0"/>
          </a:p>
        </p:txBody>
      </p:sp>
      <p:sp>
        <p:nvSpPr>
          <p:cNvPr id="5" name="Content Placeholder 4"/>
          <p:cNvSpPr>
            <a:spLocks noGrp="1"/>
          </p:cNvSpPr>
          <p:nvPr>
            <p:ph idx="1"/>
          </p:nvPr>
        </p:nvSpPr>
        <p:spPr/>
        <p:txBody>
          <a:bodyPr>
            <a:normAutofit fontScale="85000" lnSpcReduction="10000"/>
          </a:bodyPr>
          <a:lstStyle/>
          <a:p>
            <a:r>
              <a:rPr lang="es-ES" sz="2400" dirty="0"/>
              <a:t>Responsabilidad penal tributaria de los profesionales en Ciencias Económicas</a:t>
            </a:r>
          </a:p>
          <a:p>
            <a:pPr lvl="1"/>
            <a:r>
              <a:rPr lang="es-ES" sz="2000" dirty="0"/>
              <a:t>La responsabilidad penal también se extenderá a aquellos que actúan en el delito como instigadores, cómplices primarios y/o secundarios. </a:t>
            </a:r>
          </a:p>
          <a:p>
            <a:pPr lvl="1"/>
            <a:r>
              <a:rPr lang="es-ES" sz="2000" dirty="0"/>
              <a:t>Las imputaciones en materia penal tributaria sólo podrán hacerse a personas físicas y la responsabilidad se generará exclusivamente por la actuación personal, a título de dolo, de los integrantes o representantes de la persona jurídica.</a:t>
            </a:r>
          </a:p>
          <a:p>
            <a:r>
              <a:rPr lang="es-ES" sz="2400" dirty="0"/>
              <a:t>Síndico societario</a:t>
            </a:r>
          </a:p>
          <a:p>
            <a:pPr lvl="1"/>
            <a:r>
              <a:rPr lang="es-ES" sz="2000" dirty="0"/>
              <a:t>La función puede ser ejercida por Contador o Abogado con título habilitante y domicilio real en el país. No es representante ni responsable de la persona jurídica y por lo tanto su responsabilidad legal podría ser tachada de partícipe pero no de autor.</a:t>
            </a:r>
          </a:p>
          <a:p>
            <a:pPr lvl="1"/>
            <a:r>
              <a:rPr lang="es-ES" sz="2000" dirty="0"/>
              <a:t>El síndico, al igual que el auditor externo, tiene responsabilidades legales claramente diferenciadas de las de los directores y la gerencia.</a:t>
            </a:r>
          </a:p>
          <a:p>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s-AR" dirty="0"/>
              <a:t>Control de calidad</a:t>
            </a:r>
            <a:endParaRPr lang="en-US" dirty="0"/>
          </a:p>
        </p:txBody>
      </p:sp>
      <p:graphicFrame>
        <p:nvGraphicFramePr>
          <p:cNvPr id="6" name="Content Placeholder 5"/>
          <p:cNvGraphicFramePr>
            <a:graphicFrameLocks noGrp="1"/>
          </p:cNvGraphicFramePr>
          <p:nvPr>
            <p:ph idx="1"/>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467544" y="1268760"/>
            <a:ext cx="4139952" cy="369332"/>
          </a:xfrm>
          <a:prstGeom prst="rect">
            <a:avLst/>
          </a:prstGeom>
          <a:noFill/>
        </p:spPr>
        <p:txBody>
          <a:bodyPr wrap="square" rtlCol="0">
            <a:spAutoFit/>
          </a:bodyPr>
          <a:lstStyle/>
          <a:p>
            <a:r>
              <a:rPr lang="es-AR" dirty="0"/>
              <a:t>Por parte de: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s-AR" dirty="0"/>
              <a:t>Honorarios y comisiones</a:t>
            </a:r>
            <a:endParaRPr lang="en-US" dirty="0"/>
          </a:p>
        </p:txBody>
      </p:sp>
      <p:graphicFrame>
        <p:nvGraphicFramePr>
          <p:cNvPr id="6" name="Content Placeholder 5"/>
          <p:cNvGraphicFramePr>
            <a:graphicFrameLocks noGrp="1"/>
          </p:cNvGraphicFramePr>
          <p:nvPr>
            <p:ph idx="1"/>
          </p:nvPr>
        </p:nvGraphicFramePr>
        <p:xfrm>
          <a:off x="457200" y="1783357"/>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467544" y="1268760"/>
            <a:ext cx="4139952" cy="1477328"/>
          </a:xfrm>
          <a:prstGeom prst="rect">
            <a:avLst/>
          </a:prstGeom>
          <a:noFill/>
        </p:spPr>
        <p:txBody>
          <a:bodyPr wrap="square" rtlCol="0">
            <a:spAutoFit/>
          </a:bodyPr>
          <a:lstStyle/>
          <a:p>
            <a:r>
              <a:rPr lang="es-ES" dirty="0"/>
              <a:t>Los honorarios profesionales deben estar de acuerdo con la importancia de las labores a desarrollar y el tiempo dedicado; además del grado de especialización requerido.</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s-AR" dirty="0"/>
              <a:t>Publicidad y promociones</a:t>
            </a:r>
            <a:endParaRPr lang="en-US" dirty="0"/>
          </a:p>
        </p:txBody>
      </p:sp>
      <p:sp>
        <p:nvSpPr>
          <p:cNvPr id="4" name="Content Placeholder 3"/>
          <p:cNvSpPr>
            <a:spLocks noGrp="1"/>
          </p:cNvSpPr>
          <p:nvPr>
            <p:ph idx="1"/>
          </p:nvPr>
        </p:nvSpPr>
        <p:spPr>
          <a:xfrm>
            <a:off x="467544" y="1340768"/>
            <a:ext cx="7467600" cy="4525963"/>
          </a:xfrm>
        </p:spPr>
        <p:txBody>
          <a:bodyPr>
            <a:noAutofit/>
          </a:bodyPr>
          <a:lstStyle/>
          <a:p>
            <a:pPr>
              <a:buNone/>
            </a:pPr>
            <a:r>
              <a:rPr lang="es-AR" sz="1800" dirty="0"/>
              <a:t>No debe contener expresiones:</a:t>
            </a:r>
          </a:p>
          <a:p>
            <a:r>
              <a:rPr lang="es-ES" sz="1800" dirty="0"/>
              <a:t>falsas, falaces o aptas para conducir a error a cualquier persona </a:t>
            </a:r>
            <a:r>
              <a:rPr lang="en-US" sz="1800" dirty="0"/>
              <a:t>razonable, incluyendo:</a:t>
            </a:r>
          </a:p>
          <a:p>
            <a:pPr marL="852678" lvl="1" indent="-514350">
              <a:buFont typeface="+mj-lt"/>
              <a:buAutoNum type="arabicPeriod"/>
            </a:pPr>
            <a:r>
              <a:rPr lang="es-ES" sz="1400" dirty="0"/>
              <a:t>la formulación de promesas sobre el resultado de la tarea </a:t>
            </a:r>
            <a:r>
              <a:rPr lang="en-US" sz="1400" dirty="0"/>
              <a:t>profesional,</a:t>
            </a:r>
          </a:p>
          <a:p>
            <a:pPr marL="852678" lvl="1" indent="-514350">
              <a:buFont typeface="+mj-lt"/>
              <a:buAutoNum type="arabicPeriod"/>
            </a:pPr>
            <a:r>
              <a:rPr lang="es-ES" sz="1400" dirty="0"/>
              <a:t>el dar a entender que el profesional puede influir sobre decisiones </a:t>
            </a:r>
            <a:r>
              <a:rPr lang="pt-BR" sz="1400" dirty="0"/>
              <a:t>de órganos administrativos o judiciales;</a:t>
            </a:r>
          </a:p>
          <a:p>
            <a:r>
              <a:rPr lang="es-ES" sz="1800" dirty="0"/>
              <a:t>de comprobación objetiva imposible;</a:t>
            </a:r>
          </a:p>
          <a:p>
            <a:r>
              <a:rPr lang="en-US" sz="1800" dirty="0"/>
              <a:t>de autoelogio;</a:t>
            </a:r>
          </a:p>
          <a:p>
            <a:r>
              <a:rPr lang="en-US" sz="1800" dirty="0"/>
              <a:t>de menoscabo explícito o implícito para colegas (por ejemplo, a </a:t>
            </a:r>
            <a:r>
              <a:rPr lang="es-ES" sz="1800" dirty="0"/>
              <a:t>través de comparaciones de calidades supuestas de los trabajos </a:t>
            </a:r>
            <a:r>
              <a:rPr lang="en-US" sz="1800" dirty="0"/>
              <a:t>profesionales);</a:t>
            </a:r>
          </a:p>
          <a:p>
            <a:r>
              <a:rPr lang="es-ES" sz="1800" dirty="0"/>
              <a:t>que afecten la dignidad profesional; o</a:t>
            </a:r>
          </a:p>
          <a:p>
            <a:r>
              <a:rPr lang="en-US" sz="1800" dirty="0"/>
              <a:t>de evidente mal gusto.</a:t>
            </a:r>
          </a:p>
          <a:p>
            <a:pPr>
              <a:buNone/>
            </a:pPr>
            <a:endParaRPr lang="en-US" sz="1800" dirty="0"/>
          </a:p>
          <a:p>
            <a:pPr marL="0" indent="0">
              <a:buNone/>
            </a:pPr>
            <a:r>
              <a:rPr lang="es-ES" sz="1800" dirty="0"/>
              <a:t>Los matriculados integrantes de asociaciones de profesionales no podrán agregar la denominación de la sociedad si ésta no se encuentra </a:t>
            </a:r>
            <a:r>
              <a:rPr lang="en-US" sz="1800" dirty="0"/>
              <a:t>inscripta en el Consejo.</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s-AR" dirty="0"/>
              <a:t>Comentarios finales</a:t>
            </a:r>
            <a:endParaRPr lang="en-US" dirty="0"/>
          </a:p>
        </p:txBody>
      </p:sp>
      <p:sp>
        <p:nvSpPr>
          <p:cNvPr id="4" name="Content Placeholder 3"/>
          <p:cNvSpPr>
            <a:spLocks noGrp="1"/>
          </p:cNvSpPr>
          <p:nvPr>
            <p:ph idx="1"/>
          </p:nvPr>
        </p:nvSpPr>
        <p:spPr/>
        <p:txBody>
          <a:bodyPr>
            <a:normAutofit fontScale="92500" lnSpcReduction="20000"/>
          </a:bodyPr>
          <a:lstStyle/>
          <a:p>
            <a:r>
              <a:rPr lang="es-ES" sz="1800" dirty="0"/>
              <a:t>El profesional en ciencias económicas sólo responde por lo que pudo conocer obrando con los conocimientos técnicos necesarios para el ejercicio de la profesión. Esto no quiere decir que si, por negligencia, no descubrió omisiones o distorsiones que debió haber descubierto aplicando, de acuerdo con las circunstancias, los procedimientos de auditoría establecidos en las normas profesionales y que corresponden al tipo de servicio que le fue encomendado, esté amparado o liberado de responsabilidad legal.</a:t>
            </a:r>
          </a:p>
          <a:p>
            <a:pPr>
              <a:buNone/>
            </a:pPr>
            <a:endParaRPr lang="es-ES" sz="1800" dirty="0"/>
          </a:p>
          <a:p>
            <a:r>
              <a:rPr lang="es-ES" sz="1800" dirty="0"/>
              <a:t>Solo cabrá asignar responsabilidad en materia penal tributaria a aquellos profesionales en Ciencias Económicas que en el ejercicio de su actividad y en el desempeño del rol de asesores, liquidadores, síndicos, auditores, etc., verifiquen su participación en grado de dolo y en forma personal en el hecho delictivo. Resulta de aplicación en esos casos la figura de la complicidad (primaria o secundaria).</a:t>
            </a:r>
          </a:p>
          <a:p>
            <a:endParaRPr lang="es-ES" sz="1800" dirty="0"/>
          </a:p>
          <a:p>
            <a:r>
              <a:rPr lang="es-ES" sz="1800" dirty="0"/>
              <a:t>Las cartas de representación no son substituto de un procedimiento que se debió haber aplicado de acuerdo con lo acordado entre las partes, sino la documentación y evidencia de que el profesional solicitó la información correspondiente.</a:t>
            </a:r>
            <a:endParaRPr lang="en-US" sz="1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510</TotalTime>
  <Words>785</Words>
  <Application>Microsoft Office PowerPoint</Application>
  <PresentationFormat>Presentación en pantalla (4:3)</PresentationFormat>
  <Paragraphs>71</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Technic</vt:lpstr>
      <vt:lpstr>Consecuencias derivadas del accionar profesional</vt:lpstr>
      <vt:lpstr>Ética profesional – rol del profesional en ciencias económicas</vt:lpstr>
      <vt:lpstr>Competencia profesional</vt:lpstr>
      <vt:lpstr>Responsabilidad individual y asociación de profesionales</vt:lpstr>
      <vt:lpstr>Responsabilidad individual y asociación de profesionales (cont.)</vt:lpstr>
      <vt:lpstr>Control de calidad</vt:lpstr>
      <vt:lpstr>Honorarios y comisiones</vt:lpstr>
      <vt:lpstr>Publicidad y promociones</vt:lpstr>
      <vt:lpstr>Comentarios finales</vt:lpstr>
      <vt:lpstr>Comentarios finales</vt:lpstr>
      <vt:lpstr>Diapositiva 11</vt:lpstr>
    </vt:vector>
  </TitlesOfParts>
  <Company>Ernst &amp; Young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Ética profesional</dc:title>
  <dc:creator>Gustavo Kurgansky</dc:creator>
  <cp:lastModifiedBy>Daniel Salmoiraghi</cp:lastModifiedBy>
  <cp:revision>37</cp:revision>
  <dcterms:created xsi:type="dcterms:W3CDTF">2012-06-16T17:14:58Z</dcterms:created>
  <dcterms:modified xsi:type="dcterms:W3CDTF">2012-06-19T20:09:04Z</dcterms:modified>
</cp:coreProperties>
</file>